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docProps/custom.xml" ContentType="application/vnd.openxmlformats-officedocument.custom-properties+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700" r:id="rId3"/>
    <p:sldMasterId id="2147483726" r:id="rId4"/>
    <p:sldMasterId id="2147483739" r:id="rId5"/>
    <p:sldMasterId id="2147483752" r:id="rId6"/>
    <p:sldMasterId id="2147483765" r:id="rId7"/>
    <p:sldMasterId id="2147483791" r:id="rId8"/>
    <p:sldMasterId id="2147483804" r:id="rId9"/>
    <p:sldMasterId id="2147483817" r:id="rId10"/>
    <p:sldMasterId id="2147483831" r:id="rId11"/>
    <p:sldMasterId id="2147483868" r:id="rId12"/>
    <p:sldMasterId id="2147483880" r:id="rId13"/>
    <p:sldMasterId id="2147483893" r:id="rId14"/>
  </p:sldMasterIdLst>
  <p:notesMasterIdLst>
    <p:notesMasterId r:id="rId72"/>
  </p:notesMasterIdLst>
  <p:sldIdLst>
    <p:sldId id="256" r:id="rId15"/>
    <p:sldId id="280" r:id="rId16"/>
    <p:sldId id="257" r:id="rId17"/>
    <p:sldId id="299" r:id="rId18"/>
    <p:sldId id="300" r:id="rId19"/>
    <p:sldId id="301" r:id="rId20"/>
    <p:sldId id="287" r:id="rId21"/>
    <p:sldId id="283" r:id="rId22"/>
    <p:sldId id="289" r:id="rId23"/>
    <p:sldId id="296" r:id="rId24"/>
    <p:sldId id="284" r:id="rId25"/>
    <p:sldId id="281" r:id="rId26"/>
    <p:sldId id="285" r:id="rId27"/>
    <p:sldId id="261" r:id="rId28"/>
    <p:sldId id="298" r:id="rId29"/>
    <p:sldId id="297" r:id="rId30"/>
    <p:sldId id="286" r:id="rId31"/>
    <p:sldId id="282" r:id="rId32"/>
    <p:sldId id="291" r:id="rId33"/>
    <p:sldId id="265" r:id="rId34"/>
    <p:sldId id="313" r:id="rId35"/>
    <p:sldId id="328" r:id="rId36"/>
    <p:sldId id="314" r:id="rId37"/>
    <p:sldId id="295" r:id="rId38"/>
    <p:sldId id="268" r:id="rId39"/>
    <p:sldId id="329" r:id="rId40"/>
    <p:sldId id="318" r:id="rId41"/>
    <p:sldId id="315" r:id="rId42"/>
    <p:sldId id="271" r:id="rId43"/>
    <p:sldId id="303" r:id="rId44"/>
    <p:sldId id="304" r:id="rId45"/>
    <p:sldId id="330" r:id="rId46"/>
    <p:sldId id="331" r:id="rId47"/>
    <p:sldId id="272" r:id="rId48"/>
    <p:sldId id="319" r:id="rId49"/>
    <p:sldId id="305" r:id="rId50"/>
    <p:sldId id="306" r:id="rId51"/>
    <p:sldId id="307" r:id="rId52"/>
    <p:sldId id="274" r:id="rId53"/>
    <p:sldId id="292" r:id="rId54"/>
    <p:sldId id="320" r:id="rId55"/>
    <p:sldId id="326" r:id="rId56"/>
    <p:sldId id="321" r:id="rId57"/>
    <p:sldId id="322" r:id="rId58"/>
    <p:sldId id="317" r:id="rId59"/>
    <p:sldId id="308" r:id="rId60"/>
    <p:sldId id="293" r:id="rId61"/>
    <p:sldId id="309" r:id="rId62"/>
    <p:sldId id="323" r:id="rId63"/>
    <p:sldId id="327" r:id="rId64"/>
    <p:sldId id="324" r:id="rId65"/>
    <p:sldId id="310" r:id="rId66"/>
    <p:sldId id="311" r:id="rId67"/>
    <p:sldId id="312" r:id="rId68"/>
    <p:sldId id="325" r:id="rId69"/>
    <p:sldId id="332" r:id="rId70"/>
    <p:sldId id="333" r:id="rId7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F48D05-3C30-41D6-8EA2-534C1ADE7C7E}" type="datetimeFigureOut">
              <a:rPr lang="ru-RU" smtClean="0"/>
              <a:pPr/>
              <a:t>15.09.2021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ACC51C-4BB4-4BDC-8FDC-67B4FA332142}" type="slidenum">
              <a:rPr lang="ru-RU" smtClean="0"/>
              <a:pPr/>
              <a:t>‹#›</a:t>
            </a:fld>
            <a:endParaRPr lang="ru-RU"/>
          </a:p>
        </p:txBody>
      </p:sp>
    </p:spTree>
    <p:extLst>
      <p:ext uri="{BB962C8B-B14F-4D97-AF65-F5344CB8AC3E}">
        <p14:creationId xmlns:p14="http://schemas.microsoft.com/office/powerpoint/2010/main" xmlns="" val="155903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868FE8-11D9-4CD1-9935-C83C668E0B99}" type="slidenum">
              <a:rPr lang="ru-RU" smtClean="0">
                <a:solidFill>
                  <a:prstClr val="black"/>
                </a:solidFill>
              </a:rPr>
              <a:pPr/>
              <a:t>7</a:t>
            </a:fld>
            <a:endParaRPr lang="ru-RU">
              <a:solidFill>
                <a:prstClr val="black"/>
              </a:solidFill>
            </a:endParaRPr>
          </a:p>
        </p:txBody>
      </p:sp>
    </p:spTree>
    <p:extLst>
      <p:ext uri="{BB962C8B-B14F-4D97-AF65-F5344CB8AC3E}">
        <p14:creationId xmlns:p14="http://schemas.microsoft.com/office/powerpoint/2010/main" xmlns="" val="1951283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868FE8-11D9-4CD1-9935-C83C668E0B99}" type="slidenum">
              <a:rPr lang="ru-RU">
                <a:solidFill>
                  <a:prstClr val="black"/>
                </a:solidFill>
              </a:rPr>
              <a:pPr/>
              <a:t>19</a:t>
            </a:fld>
            <a:endParaRPr lang="ru-RU">
              <a:solidFill>
                <a:prstClr val="black"/>
              </a:solidFill>
            </a:endParaRPr>
          </a:p>
        </p:txBody>
      </p:sp>
    </p:spTree>
    <p:extLst>
      <p:ext uri="{BB962C8B-B14F-4D97-AF65-F5344CB8AC3E}">
        <p14:creationId xmlns:p14="http://schemas.microsoft.com/office/powerpoint/2010/main" xmlns="" val="1951283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868FE8-11D9-4CD1-9935-C83C668E0B99}" type="slidenum">
              <a:rPr lang="ru-RU">
                <a:solidFill>
                  <a:prstClr val="black"/>
                </a:solidFill>
              </a:rPr>
              <a:pPr/>
              <a:t>40</a:t>
            </a:fld>
            <a:endParaRPr lang="ru-RU">
              <a:solidFill>
                <a:prstClr val="black"/>
              </a:solidFill>
            </a:endParaRPr>
          </a:p>
        </p:txBody>
      </p:sp>
    </p:spTree>
    <p:extLst>
      <p:ext uri="{BB962C8B-B14F-4D97-AF65-F5344CB8AC3E}">
        <p14:creationId xmlns:p14="http://schemas.microsoft.com/office/powerpoint/2010/main" xmlns="" val="1951283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868FE8-11D9-4CD1-9935-C83C668E0B99}" type="slidenum">
              <a:rPr lang="ru-RU">
                <a:solidFill>
                  <a:prstClr val="black"/>
                </a:solidFill>
              </a:rPr>
              <a:pPr/>
              <a:t>41</a:t>
            </a:fld>
            <a:endParaRPr lang="ru-RU">
              <a:solidFill>
                <a:prstClr val="black"/>
              </a:solidFill>
            </a:endParaRPr>
          </a:p>
        </p:txBody>
      </p:sp>
    </p:spTree>
    <p:extLst>
      <p:ext uri="{BB962C8B-B14F-4D97-AF65-F5344CB8AC3E}">
        <p14:creationId xmlns:p14="http://schemas.microsoft.com/office/powerpoint/2010/main" xmlns="" val="1951283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868FE8-11D9-4CD1-9935-C83C668E0B99}" type="slidenum">
              <a:rPr lang="ru-RU">
                <a:solidFill>
                  <a:prstClr val="black"/>
                </a:solidFill>
              </a:rPr>
              <a:pPr/>
              <a:t>47</a:t>
            </a:fld>
            <a:endParaRPr lang="ru-RU">
              <a:solidFill>
                <a:prstClr val="black"/>
              </a:solidFill>
            </a:endParaRPr>
          </a:p>
        </p:txBody>
      </p:sp>
    </p:spTree>
    <p:extLst>
      <p:ext uri="{BB962C8B-B14F-4D97-AF65-F5344CB8AC3E}">
        <p14:creationId xmlns:p14="http://schemas.microsoft.com/office/powerpoint/2010/main" xmlns="" val="1951283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7" name="PlaceHolder 2"/>
          <p:cNvSpPr>
            <a:spLocks noGrp="1"/>
          </p:cNvSpPr>
          <p:nvPr>
            <p:ph type="body"/>
          </p:nvPr>
        </p:nvSpPr>
        <p:spPr>
          <a:xfrm>
            <a:off x="935640" y="159336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8" name="PlaceHolder 3"/>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68"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69" name="PlaceHolder 3"/>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0"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71" name="PlaceHolder 1"/>
          <p:cNvSpPr>
            <a:spLocks noGrp="1"/>
          </p:cNvSpPr>
          <p:nvPr>
            <p:ph type="subTitle"/>
          </p:nvPr>
        </p:nvSpPr>
        <p:spPr>
          <a:xfrm>
            <a:off x="936360" y="296640"/>
            <a:ext cx="7919640" cy="41716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73"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74" name="PlaceHolder 3"/>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75" name="PlaceHolder 4"/>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76"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77"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78"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79"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80"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81"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82"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83" name="PlaceHolder 4"/>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8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85" name="PlaceHolder 2"/>
          <p:cNvSpPr>
            <a:spLocks noGrp="1"/>
          </p:cNvSpPr>
          <p:nvPr>
            <p:ph type="body"/>
          </p:nvPr>
        </p:nvSpPr>
        <p:spPr>
          <a:xfrm>
            <a:off x="935640" y="159336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86" name="PlaceHolder 3"/>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8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88"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89"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90"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91" name="PlaceHolder 5"/>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9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93"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94" name="PlaceHolder 3"/>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pic>
        <p:nvPicPr>
          <p:cNvPr id="495" name="Рисунок 494"/>
          <p:cNvPicPr/>
          <p:nvPr/>
        </p:nvPicPr>
        <p:blipFill>
          <a:blip r:embed="rId2"/>
          <a:stretch/>
        </p:blipFill>
        <p:spPr>
          <a:xfrm>
            <a:off x="2120760" y="1593000"/>
            <a:ext cx="5549040" cy="4427640"/>
          </a:xfrm>
          <a:prstGeom prst="rect">
            <a:avLst/>
          </a:prstGeom>
          <a:ln>
            <a:noFill/>
          </a:ln>
        </p:spPr>
      </p:pic>
      <p:pic>
        <p:nvPicPr>
          <p:cNvPr id="496" name="Рисунок 495"/>
          <p:cNvPicPr/>
          <p:nvPr/>
        </p:nvPicPr>
        <p:blipFill>
          <a:blip r:embed="rId2"/>
          <a:stretch/>
        </p:blipFill>
        <p:spPr>
          <a:xfrm>
            <a:off x="2120760" y="1593000"/>
            <a:ext cx="5549040" cy="4427640"/>
          </a:xfrm>
          <a:prstGeom prst="rect">
            <a:avLst/>
          </a:prstGeom>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324922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0"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1"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2"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3" name="PlaceHolder 5"/>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0898497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fontAlgn="base">
              <a:spcBef>
                <a:spcPct val="0"/>
              </a:spcBef>
              <a:spcAft>
                <a:spcPct val="0"/>
              </a:spcAft>
              <a:defRPr/>
            </a:pPr>
            <a:fld id="{5DBD176E-198C-4E2B-9971-FFAB34F38F5E}" type="datetimeFigureOut">
              <a:rPr lang="ru-RU" smtClean="0">
                <a:solidFill>
                  <a:srgbClr val="666666"/>
                </a:solidFill>
              </a:rPr>
              <a:pPr fontAlgn="base">
                <a:spcBef>
                  <a:spcPct val="0"/>
                </a:spcBef>
                <a:spcAft>
                  <a:spcPct val="0"/>
                </a:spcAft>
                <a:defRPr/>
              </a:pPr>
              <a:t>15.09.2021</a:t>
            </a:fld>
            <a:endParaRPr lang="ru-RU">
              <a:solidFill>
                <a:srgbClr val="666666"/>
              </a:solidFill>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srgbClr val="666666"/>
              </a:solidFill>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23B31EA4-6B56-402C-8E04-8CE03213C8A5}" type="slidenum">
              <a:rPr lang="ru-RU" smtClean="0">
                <a:solidFill>
                  <a:prstClr val="black"/>
                </a:solidFill>
              </a:rPr>
              <a:pPr fontAlgn="base">
                <a:spcBef>
                  <a:spcPct val="0"/>
                </a:spcBef>
                <a:spcAft>
                  <a:spcPct val="0"/>
                </a:spcAft>
                <a:defRPr/>
              </a:pPr>
              <a:t>‹#›</a:t>
            </a:fld>
            <a:endParaRPr lang="ru-RU">
              <a:solidFill>
                <a:prstClr val="black"/>
              </a:solidFill>
            </a:endParaRPr>
          </a:p>
        </p:txBody>
      </p:sp>
    </p:spTree>
    <p:extLst>
      <p:ext uri="{BB962C8B-B14F-4D97-AF65-F5344CB8AC3E}">
        <p14:creationId xmlns:p14="http://schemas.microsoft.com/office/powerpoint/2010/main" xmlns="" val="17949324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6341393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8218236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4" name="Нижний колонтитул 3"/>
          <p:cNvSpPr>
            <a:spLocks noGrp="1"/>
          </p:cNvSpPr>
          <p:nvPr>
            <p:ph type="ftr" sz="quarter" idx="11"/>
          </p:nvPr>
        </p:nvSpPr>
        <p:spPr/>
        <p:txBody>
          <a:bodyPr/>
          <a:lstStyle/>
          <a:p>
            <a:pPr fontAlgn="base">
              <a:spcBef>
                <a:spcPct val="0"/>
              </a:spcBef>
              <a:spcAft>
                <a:spcPct val="0"/>
              </a:spcAft>
              <a:defRPr/>
            </a:pPr>
            <a:r>
              <a:rPr lang="ru-RU" smtClean="0">
                <a:solidFill>
                  <a:prstClr val="black"/>
                </a:solidFill>
                <a:latin typeface="Arial" pitchFamily="34" charset="0"/>
                <a:cs typeface="Arial" pitchFamily="34" charset="0"/>
              </a:rPr>
              <a:t>Календарь 2014</a:t>
            </a:r>
            <a:endParaRPr lang="ru-RU">
              <a:solidFill>
                <a:prstClr val="black"/>
              </a:solidFill>
              <a:latin typeface="Arial" pitchFamily="34" charset="0"/>
              <a:cs typeface="Arial" pitchFamily="34" charset="0"/>
            </a:endParaRPr>
          </a:p>
        </p:txBody>
      </p:sp>
      <p:sp>
        <p:nvSpPr>
          <p:cNvPr id="5" name="Номер слайда 4"/>
          <p:cNvSpPr>
            <a:spLocks noGrp="1"/>
          </p:cNvSpPr>
          <p:nvPr>
            <p:ph type="sldNum" sz="quarter" idx="12"/>
          </p:nvPr>
        </p:nvSpPr>
        <p:spPr/>
        <p:txBody>
          <a:bodyPr/>
          <a:lstStyle/>
          <a:p>
            <a:pPr fontAlgn="base">
              <a:spcBef>
                <a:spcPct val="0"/>
              </a:spcBef>
              <a:spcAft>
                <a:spcPct val="0"/>
              </a:spcAft>
              <a:defRPr/>
            </a:pPr>
            <a:fld id="{20FF10B7-E0A9-4E8F-978F-B6D643D0F2B3}"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42403483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8205009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5622799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fontAlgn="base">
              <a:spcBef>
                <a:spcPct val="0"/>
              </a:spcBef>
              <a:spcAft>
                <a:spcPct val="0"/>
              </a:spcAft>
              <a:defRPr/>
            </a:pPr>
            <a:fld id="{8E310430-0FF3-4C11-9A31-24BE0124FC59}" type="datetimeFigureOut">
              <a:rPr lang="ru-RU" smtClean="0">
                <a:solidFill>
                  <a:prstClr val="black"/>
                </a:solidFill>
                <a:latin typeface="Arial" pitchFamily="34" charset="0"/>
                <a:cs typeface="Arial" pitchFamily="34" charset="0"/>
              </a:rPr>
              <a:pPr fontAlgn="base">
                <a:spcBef>
                  <a:spcPct val="0"/>
                </a:spcBef>
                <a:spcAft>
                  <a:spcPct val="0"/>
                </a:spcAft>
                <a:defRPr/>
              </a:pPr>
              <a:t>15.09.2021</a:t>
            </a:fld>
            <a:endParaRPr lang="ru-RU">
              <a:solidFill>
                <a:prstClr val="black"/>
              </a:solidFill>
              <a:latin typeface="Arial" pitchFamily="34" charset="0"/>
              <a:cs typeface="Arial" pitchFamily="34"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6C8C07EF-5161-4BA9-B2BD-2D5978B32AC4}"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40455992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1762292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723822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5"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6" name="PlaceHolder 3"/>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pic>
        <p:nvPicPr>
          <p:cNvPr id="37" name="Рисунок 36"/>
          <p:cNvPicPr/>
          <p:nvPr/>
        </p:nvPicPr>
        <p:blipFill>
          <a:blip r:embed="rId2"/>
          <a:stretch/>
        </p:blipFill>
        <p:spPr>
          <a:xfrm>
            <a:off x="2120760" y="1593000"/>
            <a:ext cx="5549040" cy="4427640"/>
          </a:xfrm>
          <a:prstGeom prst="rect">
            <a:avLst/>
          </a:prstGeom>
          <a:ln>
            <a:noFill/>
          </a:ln>
        </p:spPr>
      </p:pic>
      <p:pic>
        <p:nvPicPr>
          <p:cNvPr id="38" name="Рисунок 37"/>
          <p:cNvPicPr/>
          <p:nvPr/>
        </p:nvPicPr>
        <p:blipFill>
          <a:blip r:embed="rId2"/>
          <a:stretch/>
        </p:blipFill>
        <p:spPr>
          <a:xfrm>
            <a:off x="2120760" y="1593000"/>
            <a:ext cx="5549040" cy="4427640"/>
          </a:xfrm>
          <a:prstGeom prst="rect">
            <a:avLst/>
          </a:prstGeom>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baseline="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248000"/>
          </a:xfrm>
        </p:spPr>
        <p:txBody>
          <a:bodyPr/>
          <a:lstStyle>
            <a:lvl1pPr marL="0" indent="0">
              <a:buNone/>
              <a:defRPr>
                <a:solidFill>
                  <a:schemeClr val="bg2">
                    <a:lumMod val="25000"/>
                  </a:schemeClr>
                </a:solidFill>
                <a:latin typeface="+mj-lt"/>
              </a:defRPr>
            </a:lvl1pPr>
            <a:lvl2pPr marL="108000" indent="0">
              <a:buNone/>
              <a:defRPr/>
            </a:lvl2pPr>
            <a:lvl3pPr marL="108000" indent="0">
              <a:buNone/>
              <a:defRPr/>
            </a:lvl3pPr>
          </a:lstStyle>
          <a:p>
            <a:pPr lvl="0"/>
            <a:r>
              <a:rPr lang="ru-RU" dirty="0" smtClean="0"/>
              <a:t>Образец текста</a:t>
            </a:r>
          </a:p>
        </p:txBody>
      </p:sp>
    </p:spTree>
    <p:extLst>
      <p:ext uri="{BB962C8B-B14F-4D97-AF65-F5344CB8AC3E}">
        <p14:creationId xmlns:p14="http://schemas.microsoft.com/office/powerpoint/2010/main" xmlns="" val="13773386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Заголовок и спис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428000"/>
          </a:xfrm>
        </p:spPr>
        <p:txBody>
          <a:bodyPr/>
          <a:lstStyle>
            <a:lvl1pPr marL="342000" indent="-342000">
              <a:buSzPct val="80000"/>
              <a:buFont typeface="Wingdings 2" pitchFamily="18" charset="2"/>
              <a:buChar char="·"/>
              <a:defRPr>
                <a:solidFill>
                  <a:schemeClr val="bg2">
                    <a:lumMod val="25000"/>
                  </a:schemeClr>
                </a:solidFill>
                <a:latin typeface="+mj-lt"/>
              </a:defRPr>
            </a:lvl1pPr>
            <a:lvl2pPr marL="741600" indent="-284400">
              <a:buSzPct val="80000"/>
              <a:buFont typeface="Wingdings" pitchFamily="2" charset="2"/>
              <a:buChar char="§"/>
              <a:defRPr>
                <a:solidFill>
                  <a:schemeClr val="bg2">
                    <a:lumMod val="25000"/>
                  </a:schemeClr>
                </a:solidFill>
                <a:latin typeface="+mj-lt"/>
              </a:defRPr>
            </a:lvl2pPr>
            <a:lvl3pPr marL="1144800" indent="-230400">
              <a:buSzPct val="80000"/>
              <a:buFont typeface="Arial" pitchFamily="34" charset="0"/>
              <a:buChar char="•"/>
              <a:defRPr>
                <a:solidFill>
                  <a:schemeClr val="bg2">
                    <a:lumMod val="25000"/>
                  </a:schemeClr>
                </a:solidFill>
                <a:latin typeface="+mj-lt"/>
              </a:defRPr>
            </a:lvl3pPr>
            <a:lvl4pPr>
              <a:buFont typeface="Wingdings 2" pitchFamily="18" charset="2"/>
              <a:buChar char="·"/>
              <a:defRPr>
                <a:solidFill>
                  <a:schemeClr val="bg2">
                    <a:lumMod val="25000"/>
                  </a:schemeClr>
                </a:solidFill>
              </a:defRPr>
            </a:lvl4pPr>
            <a:lvl5pPr>
              <a:buFont typeface="Wingdings 2" pitchFamily="18" charset="2"/>
              <a:buChar char="·"/>
              <a:defRPr>
                <a:solidFill>
                  <a:schemeClr val="bg2">
                    <a:lumMod val="25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xmlns="" val="33865209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email">
            <a:lum/>
          </a:blip>
          <a:srcRect/>
          <a:stretch>
            <a:fillRect t="-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1556932"/>
            <a:ext cx="8424088" cy="1260000"/>
          </a:xfrm>
        </p:spPr>
        <p:txBody>
          <a:bodyPr/>
          <a:lstStyle>
            <a:lvl1pPr>
              <a:defRPr sz="8000" b="0">
                <a:solidFill>
                  <a:schemeClr val="bg2">
                    <a:lumMod val="25000"/>
                  </a:schemeClr>
                </a:solidFill>
                <a:effectLst/>
                <a:latin typeface="Cassandra" pitchFamily="66" charset="0"/>
                <a:ea typeface="Arial Unicode MS" pitchFamily="34" charset="-128"/>
                <a:cs typeface="Arial" pitchFamily="34" charset="0"/>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407180" y="3528591"/>
            <a:ext cx="6400800" cy="1260000"/>
          </a:xfrm>
        </p:spPr>
        <p:txBody>
          <a:bodyPr/>
          <a:lstStyle>
            <a:lvl1pPr marL="0" indent="0" algn="ctr">
              <a:buNone/>
              <a:defRPr sz="3600" i="1">
                <a:solidFill>
                  <a:schemeClr val="bg2">
                    <a:lumMod val="2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Tree>
    <p:extLst>
      <p:ext uri="{BB962C8B-B14F-4D97-AF65-F5344CB8AC3E}">
        <p14:creationId xmlns:p14="http://schemas.microsoft.com/office/powerpoint/2010/main" xmlns="" val="2088363963"/>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6241"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3" name="Содержимое 2"/>
          <p:cNvSpPr>
            <a:spLocks noGrp="1"/>
          </p:cNvSpPr>
          <p:nvPr>
            <p:ph idx="1"/>
          </p:nvPr>
        </p:nvSpPr>
        <p:spPr>
          <a:xfrm>
            <a:off x="935596" y="1593342"/>
            <a:ext cx="7920000" cy="4428000"/>
          </a:xfrm>
        </p:spPr>
        <p:txBody>
          <a:bodyPr/>
          <a:lstStyle>
            <a:lvl1pPr>
              <a:defRPr>
                <a:solidFill>
                  <a:schemeClr val="bg2">
                    <a:lumMod val="25000"/>
                  </a:schemeClr>
                </a:solidFill>
                <a:latin typeface="+mj-lt"/>
              </a:defRPr>
            </a:lvl1pPr>
            <a:lvl2pPr>
              <a:defRPr>
                <a:solidFill>
                  <a:schemeClr val="bg2">
                    <a:lumMod val="25000"/>
                  </a:schemeClr>
                </a:solidFill>
                <a:latin typeface="+mj-lt"/>
              </a:defRPr>
            </a:lvl2pPr>
            <a:lvl3pPr>
              <a:defRPr>
                <a:solidFill>
                  <a:schemeClr val="bg2">
                    <a:lumMod val="25000"/>
                  </a:schemeClr>
                </a:solidFill>
                <a:latin typeface="+mj-lt"/>
              </a:defRPr>
            </a:lvl3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xmlns="" val="3950673165"/>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baseline="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248000"/>
          </a:xfrm>
        </p:spPr>
        <p:txBody>
          <a:bodyPr/>
          <a:lstStyle>
            <a:lvl1pPr marL="0" indent="0">
              <a:buNone/>
              <a:defRPr>
                <a:solidFill>
                  <a:schemeClr val="bg2">
                    <a:lumMod val="25000"/>
                  </a:schemeClr>
                </a:solidFill>
                <a:latin typeface="+mj-lt"/>
              </a:defRPr>
            </a:lvl1pPr>
            <a:lvl2pPr marL="108000" indent="0">
              <a:buNone/>
              <a:defRPr/>
            </a:lvl2pPr>
            <a:lvl3pPr marL="108000" indent="0">
              <a:buNone/>
              <a:defRPr/>
            </a:lvl3pPr>
          </a:lstStyle>
          <a:p>
            <a:pPr lvl="0"/>
            <a:r>
              <a:rPr lang="ru-RU" dirty="0" smtClean="0"/>
              <a:t>Образец текста</a:t>
            </a:r>
          </a:p>
        </p:txBody>
      </p:sp>
    </p:spTree>
    <p:extLst>
      <p:ext uri="{BB962C8B-B14F-4D97-AF65-F5344CB8AC3E}">
        <p14:creationId xmlns:p14="http://schemas.microsoft.com/office/powerpoint/2010/main" xmlns="" val="2725060982"/>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Заголовок и спис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428000"/>
          </a:xfrm>
        </p:spPr>
        <p:txBody>
          <a:bodyPr/>
          <a:lstStyle>
            <a:lvl1pPr marL="342000" indent="-342000">
              <a:buSzPct val="80000"/>
              <a:buFont typeface="Wingdings 2" pitchFamily="18" charset="2"/>
              <a:buChar char="·"/>
              <a:defRPr>
                <a:solidFill>
                  <a:schemeClr val="bg2">
                    <a:lumMod val="25000"/>
                  </a:schemeClr>
                </a:solidFill>
                <a:latin typeface="+mj-lt"/>
              </a:defRPr>
            </a:lvl1pPr>
            <a:lvl2pPr marL="741600" indent="-284400">
              <a:buSzPct val="80000"/>
              <a:buFont typeface="Wingdings" pitchFamily="2" charset="2"/>
              <a:buChar char="§"/>
              <a:defRPr>
                <a:solidFill>
                  <a:schemeClr val="bg2">
                    <a:lumMod val="25000"/>
                  </a:schemeClr>
                </a:solidFill>
                <a:latin typeface="+mj-lt"/>
              </a:defRPr>
            </a:lvl2pPr>
            <a:lvl3pPr marL="1144800" indent="-230400">
              <a:buSzPct val="80000"/>
              <a:buFont typeface="Arial" pitchFamily="34" charset="0"/>
              <a:buChar char="•"/>
              <a:defRPr>
                <a:solidFill>
                  <a:schemeClr val="bg2">
                    <a:lumMod val="25000"/>
                  </a:schemeClr>
                </a:solidFill>
                <a:latin typeface="+mj-lt"/>
              </a:defRPr>
            </a:lvl3pPr>
            <a:lvl4pPr>
              <a:buFont typeface="Wingdings 2" pitchFamily="18" charset="2"/>
              <a:buChar char="·"/>
              <a:defRPr>
                <a:solidFill>
                  <a:schemeClr val="bg2">
                    <a:lumMod val="25000"/>
                  </a:schemeClr>
                </a:solidFill>
              </a:defRPr>
            </a:lvl4pPr>
            <a:lvl5pPr>
              <a:buFont typeface="Wingdings 2" pitchFamily="18" charset="2"/>
              <a:buChar char="·"/>
              <a:defRPr>
                <a:solidFill>
                  <a:schemeClr val="bg2">
                    <a:lumMod val="25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xmlns="" val="3019778385"/>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3" name="Содержимое 2"/>
          <p:cNvSpPr>
            <a:spLocks noGrp="1"/>
          </p:cNvSpPr>
          <p:nvPr>
            <p:ph sz="half" idx="1"/>
          </p:nvPr>
        </p:nvSpPr>
        <p:spPr>
          <a:xfrm>
            <a:off x="935596" y="1592796"/>
            <a:ext cx="3780000" cy="4428000"/>
          </a:xfrm>
        </p:spPr>
        <p:txBody>
          <a:bodyPr/>
          <a:lstStyle>
            <a:lvl1pPr>
              <a:defRPr sz="3200">
                <a:solidFill>
                  <a:schemeClr val="bg2">
                    <a:lumMod val="25000"/>
                  </a:schemeClr>
                </a:solidFill>
                <a:latin typeface="+mj-lt"/>
              </a:defRPr>
            </a:lvl1pPr>
            <a:lvl2pPr>
              <a:defRPr sz="2800">
                <a:solidFill>
                  <a:schemeClr val="bg2">
                    <a:lumMod val="25000"/>
                  </a:schemeClr>
                </a:solidFill>
                <a:latin typeface="+mj-lt"/>
              </a:defRPr>
            </a:lvl2pPr>
            <a:lvl3pPr>
              <a:defRPr sz="2400">
                <a:solidFill>
                  <a:schemeClr val="bg2">
                    <a:lumMod val="25000"/>
                  </a:schemeClr>
                </a:solidFill>
                <a:latin typeface="+mj-lt"/>
              </a:defRPr>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
        <p:nvSpPr>
          <p:cNvPr id="4" name="Содержимое 3"/>
          <p:cNvSpPr>
            <a:spLocks noGrp="1"/>
          </p:cNvSpPr>
          <p:nvPr>
            <p:ph sz="half" idx="2"/>
          </p:nvPr>
        </p:nvSpPr>
        <p:spPr>
          <a:xfrm>
            <a:off x="5076056" y="1592796"/>
            <a:ext cx="3780000" cy="4428000"/>
          </a:xfrm>
        </p:spPr>
        <p:txBody>
          <a:bodyPr/>
          <a:lstStyle>
            <a:lvl1pPr>
              <a:defRPr sz="3200">
                <a:solidFill>
                  <a:schemeClr val="bg2">
                    <a:lumMod val="25000"/>
                  </a:schemeClr>
                </a:solidFill>
                <a:latin typeface="+mj-lt"/>
              </a:defRPr>
            </a:lvl1pPr>
            <a:lvl2pPr>
              <a:defRPr sz="2800">
                <a:solidFill>
                  <a:schemeClr val="bg2">
                    <a:lumMod val="25000"/>
                  </a:schemeClr>
                </a:solidFill>
                <a:latin typeface="+mj-lt"/>
              </a:defRPr>
            </a:lvl2pPr>
            <a:lvl3pPr>
              <a:defRPr sz="2400">
                <a:solidFill>
                  <a:schemeClr val="bg2">
                    <a:lumMod val="25000"/>
                  </a:schemeClr>
                </a:solidFill>
                <a:latin typeface="+mj-lt"/>
              </a:defRPr>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xmlns="" val="861001713"/>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03805044"/>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3638"/>
            <a:ext cx="21336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fld id="{8B5C70E1-A9A7-4C46-9121-31C4A15DC558}" type="datetime1">
              <a:rPr lang="ru-RU" altLang="en-US">
                <a:solidFill>
                  <a:prstClr val="black"/>
                </a:solidFill>
              </a:rPr>
              <a:pPr fontAlgn="base">
                <a:spcBef>
                  <a:spcPct val="0"/>
                </a:spcBef>
                <a:spcAft>
                  <a:spcPct val="0"/>
                </a:spcAft>
                <a:defRPr/>
              </a:pPr>
              <a:t>15.09.2021</a:t>
            </a:fld>
            <a:endParaRPr lang="ru-RU" altLang="en-US">
              <a:solidFill>
                <a:prstClr val="black"/>
              </a:solidFill>
            </a:endParaRPr>
          </a:p>
        </p:txBody>
      </p:sp>
      <p:sp>
        <p:nvSpPr>
          <p:cNvPr id="6" name="Нижний колонтитул 5"/>
          <p:cNvSpPr>
            <a:spLocks noGrp="1"/>
          </p:cNvSpPr>
          <p:nvPr>
            <p:ph type="ftr" sz="quarter" idx="11"/>
          </p:nvPr>
        </p:nvSpPr>
        <p:spPr>
          <a:xfrm>
            <a:off x="3124200" y="6248400"/>
            <a:ext cx="28956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r>
              <a:rPr lang="ru-RU" altLang="en-US">
                <a:solidFill>
                  <a:prstClr val="black"/>
                </a:solidFill>
              </a:rPr>
              <a:t>Календарь 2013/2014</a:t>
            </a:r>
          </a:p>
        </p:txBody>
      </p:sp>
      <p:sp>
        <p:nvSpPr>
          <p:cNvPr id="7" name="Номер слайда 6"/>
          <p:cNvSpPr>
            <a:spLocks noGrp="1"/>
          </p:cNvSpPr>
          <p:nvPr>
            <p:ph type="sldNum" sz="quarter" idx="12"/>
          </p:nvPr>
        </p:nvSpPr>
        <p:spPr>
          <a:xfrm>
            <a:off x="6553200" y="6243638"/>
            <a:ext cx="21336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fld id="{A5A328A2-E674-495E-8855-8EAF13620F4D}" type="slidenum">
              <a:rPr lang="ru-RU" altLang="en-US">
                <a:solidFill>
                  <a:prstClr val="black"/>
                </a:solidFill>
              </a:rPr>
              <a:pPr fontAlgn="base">
                <a:spcBef>
                  <a:spcPct val="0"/>
                </a:spcBef>
                <a:spcAft>
                  <a:spcPct val="0"/>
                </a:spcAft>
                <a:defRPr/>
              </a:pPr>
              <a:t>‹#›</a:t>
            </a:fld>
            <a:endParaRPr lang="ru-RU" altLang="en-US">
              <a:solidFill>
                <a:prstClr val="black"/>
              </a:solidFill>
            </a:endParaRPr>
          </a:p>
        </p:txBody>
      </p:sp>
    </p:spTree>
    <p:extLst>
      <p:ext uri="{BB962C8B-B14F-4D97-AF65-F5344CB8AC3E}">
        <p14:creationId xmlns:p14="http://schemas.microsoft.com/office/powerpoint/2010/main" xmlns="" val="3442811140"/>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685800" y="1981200"/>
            <a:ext cx="3810000" cy="4114800"/>
          </a:xfrm>
        </p:spPr>
        <p:txBody>
          <a:bodyPr/>
          <a:lstStyle/>
          <a:p>
            <a:pPr lvl="0"/>
            <a:r>
              <a:rPr lang="ru-RU" noProof="0" smtClean="0"/>
              <a:t>Вставка клипа</a:t>
            </a:r>
            <a:endParaRPr lang="ru-RU" noProof="0"/>
          </a:p>
        </p:txBody>
      </p:sp>
      <p:sp>
        <p:nvSpPr>
          <p:cNvPr id="4" name="Текст 3"/>
          <p:cNvSpPr>
            <a:spLocks noGrp="1"/>
          </p:cNvSpPr>
          <p:nvPr>
            <p:ph type="body"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US">
              <a:solidFill>
                <a:prstClr val="black"/>
              </a:solidFill>
            </a:endParaRPr>
          </a:p>
        </p:txBody>
      </p:sp>
      <p:sp>
        <p:nvSpPr>
          <p:cNvPr id="6" name="Нижний колонтитул 5"/>
          <p:cNvSpPr>
            <a:spLocks noGrp="1"/>
          </p:cNvSpPr>
          <p:nvPr>
            <p:ph type="ftr" sz="quarter" idx="11"/>
          </p:nvPr>
        </p:nvSpPr>
        <p:spPr>
          <a:xfrm>
            <a:off x="3124200" y="6248400"/>
            <a:ext cx="28956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US">
              <a:solidFill>
                <a:prstClr val="black"/>
              </a:solidFill>
            </a:endParaRPr>
          </a:p>
        </p:txBody>
      </p:sp>
      <p:sp>
        <p:nvSpPr>
          <p:cNvPr id="7" name="Номер слайда 6"/>
          <p:cNvSpPr>
            <a:spLocks noGrp="1"/>
          </p:cNvSpPr>
          <p:nvPr>
            <p:ph type="sldNum" sz="quarter" idx="12"/>
          </p:nvPr>
        </p:nvSpPr>
        <p:spPr>
          <a:xfrm>
            <a:off x="6553200" y="6248400"/>
            <a:ext cx="19050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fld id="{7C955180-4A31-46F9-9F04-A1B5AF8C2C8B}" type="slidenum">
              <a:rPr lang="en-US">
                <a:solidFill>
                  <a:prstClr val="black"/>
                </a:solidFill>
              </a:rPr>
              <a:pPr fontAlgn="base">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xmlns="" val="5774233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cSld name="Рисунок с подписью">
    <p:bg>
      <p:bgRef idx="1003">
        <a:schemeClr val="bg2"/>
      </p:bgRef>
    </p:bg>
    <p:spTree>
      <p:nvGrpSpPr>
        <p:cNvPr id="1" name=""/>
        <p:cNvGrpSpPr/>
        <p:nvPr/>
      </p:nvGrpSpPr>
      <p:grpSpPr>
        <a:xfrm>
          <a:off x="0" y="0"/>
          <a:ext cx="0" cy="0"/>
          <a:chOff x="0" y="0"/>
          <a:chExt cx="0" cy="0"/>
        </a:xfrm>
      </p:grpSpPr>
      <p:sp>
        <p:nvSpPr>
          <p:cNvPr id="5" name="Прямоугольник 7"/>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Прямоугольник 8"/>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Прямоугольник 9"/>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Прямоугольник 10"/>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 name="Текст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2" name="Заголовок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ru-RU" smtClean="0"/>
              <a:t>Образец заголовка</a:t>
            </a:r>
            <a:endParaRPr lang="en-US"/>
          </a:p>
        </p:txBody>
      </p:sp>
      <p:sp>
        <p:nvSpPr>
          <p:cNvPr id="3" name="Рисунок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11"/>
          <p:cNvSpPr>
            <a:spLocks noGrp="1"/>
          </p:cNvSpPr>
          <p:nvPr>
            <p:ph type="dt" sz="half" idx="10"/>
          </p:nvPr>
        </p:nvSpPr>
        <p:spPr>
          <a:xfrm>
            <a:off x="6248400" y="6248400"/>
            <a:ext cx="2667000" cy="365125"/>
          </a:xfrm>
          <a:prstGeom prst="rect">
            <a:avLst/>
          </a:prstGeom>
        </p:spPr>
        <p:txBody>
          <a:bodyPr rtlCol="0"/>
          <a:lstStyle>
            <a:lvl1pPr>
              <a:defRPr/>
            </a:lvl1pPr>
          </a:lstStyle>
          <a:p>
            <a:pPr fontAlgn="base">
              <a:spcBef>
                <a:spcPct val="0"/>
              </a:spcBef>
              <a:spcAft>
                <a:spcPct val="0"/>
              </a:spcAft>
              <a:defRPr/>
            </a:pPr>
            <a:fld id="{8E310430-0FF3-4C11-9A31-24BE0124FC59}" type="datetimeFigureOut">
              <a:rPr lang="ru-RU">
                <a:solidFill>
                  <a:prstClr val="black"/>
                </a:solidFill>
                <a:latin typeface="Arial" pitchFamily="34" charset="0"/>
                <a:cs typeface="Arial" pitchFamily="34" charset="0"/>
              </a:rPr>
              <a:pPr fontAlgn="base">
                <a:spcBef>
                  <a:spcPct val="0"/>
                </a:spcBef>
                <a:spcAft>
                  <a:spcPct val="0"/>
                </a:spcAft>
                <a:defRPr/>
              </a:pPr>
              <a:t>15.09.2021</a:t>
            </a:fld>
            <a:endParaRPr lang="ru-RU">
              <a:solidFill>
                <a:prstClr val="black"/>
              </a:solidFill>
              <a:latin typeface="Arial" pitchFamily="34" charset="0"/>
              <a:cs typeface="Arial" pitchFamily="34" charset="0"/>
            </a:endParaRPr>
          </a:p>
        </p:txBody>
      </p:sp>
      <p:sp>
        <p:nvSpPr>
          <p:cNvPr id="10" name="Номер слайда 12"/>
          <p:cNvSpPr>
            <a:spLocks noGrp="1"/>
          </p:cNvSpPr>
          <p:nvPr>
            <p:ph type="sldNum" sz="quarter" idx="11"/>
          </p:nvPr>
        </p:nvSpPr>
        <p:spPr>
          <a:xfrm>
            <a:off x="0" y="4667250"/>
            <a:ext cx="1447800" cy="663575"/>
          </a:xfrm>
          <a:prstGeom prst="rect">
            <a:avLst/>
          </a:prstGeom>
        </p:spPr>
        <p:txBody>
          <a:bodyPr rtlCol="0"/>
          <a:lstStyle>
            <a:lvl1pPr>
              <a:defRPr sz="2800"/>
            </a:lvl1pPr>
          </a:lstStyle>
          <a:p>
            <a:pPr fontAlgn="base">
              <a:spcBef>
                <a:spcPct val="0"/>
              </a:spcBef>
              <a:spcAft>
                <a:spcPct val="0"/>
              </a:spcAft>
              <a:defRPr/>
            </a:pPr>
            <a:fld id="{6C8C07EF-5161-4BA9-B2BD-2D5978B32AC4}" type="slidenum">
              <a:rPr lang="ru-RU">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
        <p:nvSpPr>
          <p:cNvPr id="11" name="Нижний колонтитул 13"/>
          <p:cNvSpPr>
            <a:spLocks noGrp="1"/>
          </p:cNvSpPr>
          <p:nvPr>
            <p:ph type="ftr" sz="quarter" idx="12"/>
          </p:nvPr>
        </p:nvSpPr>
        <p:spPr>
          <a:xfrm>
            <a:off x="1600200" y="6248400"/>
            <a:ext cx="4572000" cy="365125"/>
          </a:xfrm>
          <a:prstGeom prst="rect">
            <a:avLst/>
          </a:prstGeom>
        </p:spPr>
        <p:txBody>
          <a:bodyPr rtlCol="0"/>
          <a:lstStyle>
            <a:lvl1pPr>
              <a:defRPr/>
            </a:lvl1p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3938920510"/>
      </p:ext>
    </p:extLst>
  </p:cSld>
  <p:clrMapOvr>
    <a:overrideClrMapping bg1="lt1" tx1="dk1" bg2="lt2" tx2="dk2" accent1="accent1" accent2="accent2" accent3="accent3" accent4="accent4" accent5="accent5" accent6="accent6" hlink="hlink" folHlink="folHlink"/>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9"/>
          <p:cNvSpPr>
            <a:spLocks noGrp="1" noChangeArrowheads="1"/>
          </p:cNvSpPr>
          <p:nvPr>
            <p:ph type="dt" sz="half" idx="10"/>
          </p:nvPr>
        </p:nvSpPr>
        <p:spPr>
          <a:xfrm>
            <a:off x="914400" y="6251575"/>
            <a:ext cx="1981200" cy="457200"/>
          </a:xfrm>
          <a:prstGeom prst="rect">
            <a:avLst/>
          </a:prstGeom>
        </p:spPr>
        <p:txBody>
          <a:bodyPr/>
          <a:lstStyle>
            <a:lvl1pPr>
              <a:defRPr/>
            </a:lvl1p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4" name="Rectangle 10"/>
          <p:cNvSpPr>
            <a:spLocks noGrp="1" noChangeArrowheads="1"/>
          </p:cNvSpPr>
          <p:nvPr>
            <p:ph type="ftr" sz="quarter" idx="11"/>
          </p:nvPr>
        </p:nvSpPr>
        <p:spPr>
          <a:xfrm>
            <a:off x="3352800" y="6248400"/>
            <a:ext cx="2971800" cy="457200"/>
          </a:xfrm>
          <a:prstGeom prst="rect">
            <a:avLst/>
          </a:prstGeom>
        </p:spPr>
        <p:txBody>
          <a:bodyPr/>
          <a:lstStyle>
            <a:lvl1pPr>
              <a:defRPr/>
            </a:lvl1pPr>
          </a:lstStyle>
          <a:p>
            <a:pPr fontAlgn="base">
              <a:spcBef>
                <a:spcPct val="0"/>
              </a:spcBef>
              <a:spcAft>
                <a:spcPct val="0"/>
              </a:spcAft>
              <a:defRPr/>
            </a:pPr>
            <a:r>
              <a:rPr lang="ru-RU">
                <a:solidFill>
                  <a:prstClr val="black"/>
                </a:solidFill>
                <a:latin typeface="Arial" pitchFamily="34" charset="0"/>
                <a:cs typeface="Arial" pitchFamily="34" charset="0"/>
              </a:rPr>
              <a:t>Календарь 2014</a:t>
            </a:r>
          </a:p>
        </p:txBody>
      </p:sp>
      <p:sp>
        <p:nvSpPr>
          <p:cNvPr id="5" name="Rectangle 11"/>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fontAlgn="base">
              <a:spcBef>
                <a:spcPct val="0"/>
              </a:spcBef>
              <a:spcAft>
                <a:spcPct val="0"/>
              </a:spcAft>
              <a:defRPr/>
            </a:pPr>
            <a:fld id="{20FF10B7-E0A9-4E8F-978F-B6D643D0F2B3}" type="slidenum">
              <a:rPr lang="ru-RU">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8408293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3373973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9067487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3710182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839544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2909858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9783958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6436938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920708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0"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81" name="PlaceHolder 2"/>
          <p:cNvSpPr>
            <a:spLocks noGrp="1"/>
          </p:cNvSpPr>
          <p:nvPr>
            <p:ph type="subTitle"/>
          </p:nvPr>
        </p:nvSpPr>
        <p:spPr>
          <a:xfrm>
            <a:off x="935640" y="1593360"/>
            <a:ext cx="7919640" cy="44276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553661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174137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7239365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xmlns="" val="1888201274"/>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xmlns="" val="2711607790"/>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91309050"/>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xmlns="" val="3956482999"/>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xmlns="" val="1105194508"/>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473860986"/>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5370932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83"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98861689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xmlns="" val="2194951860"/>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287046229"/>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841907527"/>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 name="PlaceHolder 1"/>
          <p:cNvSpPr>
            <a:spLocks noGrp="1"/>
          </p:cNvSpPr>
          <p:nvPr>
            <p:ph type="title"/>
          </p:nvPr>
        </p:nvSpPr>
        <p:spPr>
          <a:xfrm>
            <a:off x="1793160" y="4372200"/>
            <a:ext cx="6512040" cy="1143000"/>
          </a:xfrm>
          <a:prstGeom prst="rect">
            <a:avLst/>
          </a:prstGeom>
        </p:spPr>
        <p:txBody>
          <a:bodyPr wrap="none" lIns="0" tIns="0" rIns="0" bIns="0" anchor="ctr"/>
          <a:lstStyle/>
          <a:p>
            <a:endParaRPr/>
          </a:p>
        </p:txBody>
      </p:sp>
      <p:sp>
        <p:nvSpPr>
          <p:cNvPr id="14" name="PlaceHolder 2"/>
          <p:cNvSpPr>
            <a:spLocks noGrp="1"/>
          </p:cNvSpPr>
          <p:nvPr>
            <p:ph type="subTitle"/>
          </p:nvPr>
        </p:nvSpPr>
        <p:spPr>
          <a:xfrm>
            <a:off x="457200" y="1604520"/>
            <a:ext cx="8046360" cy="3977640"/>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xmlns="" val="23392365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446099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8"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39" name="PlaceHolder 2"/>
          <p:cNvSpPr>
            <a:spLocks noGrp="1"/>
          </p:cNvSpPr>
          <p:nvPr>
            <p:ph type="subTitle"/>
          </p:nvPr>
        </p:nvSpPr>
        <p:spPr>
          <a:xfrm>
            <a:off x="935640" y="1593360"/>
            <a:ext cx="7919640" cy="44276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14445437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41"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extLst>
      <p:ext uri="{BB962C8B-B14F-4D97-AF65-F5344CB8AC3E}">
        <p14:creationId xmlns:p14="http://schemas.microsoft.com/office/powerpoint/2010/main" xmlns="" val="10523572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43"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44" name="PlaceHolder 3"/>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extLst>
      <p:ext uri="{BB962C8B-B14F-4D97-AF65-F5344CB8AC3E}">
        <p14:creationId xmlns:p14="http://schemas.microsoft.com/office/powerpoint/2010/main" xmlns="" val="16721403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5"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xmlns="" val="2936363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85"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86" name="PlaceHolder 3"/>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6" name="PlaceHolder 1"/>
          <p:cNvSpPr>
            <a:spLocks noGrp="1"/>
          </p:cNvSpPr>
          <p:nvPr>
            <p:ph type="subTitle"/>
          </p:nvPr>
        </p:nvSpPr>
        <p:spPr>
          <a:xfrm>
            <a:off x="936360" y="296640"/>
            <a:ext cx="7919640" cy="41716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19631256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48"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49" name="PlaceHolder 3"/>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50" name="PlaceHolder 4"/>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extLst>
      <p:ext uri="{BB962C8B-B14F-4D97-AF65-F5344CB8AC3E}">
        <p14:creationId xmlns:p14="http://schemas.microsoft.com/office/powerpoint/2010/main" xmlns="" val="19576356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52"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53"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54"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extLst>
      <p:ext uri="{BB962C8B-B14F-4D97-AF65-F5344CB8AC3E}">
        <p14:creationId xmlns:p14="http://schemas.microsoft.com/office/powerpoint/2010/main" xmlns="" val="15910611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56"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57"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58" name="PlaceHolder 4"/>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extLst>
      <p:ext uri="{BB962C8B-B14F-4D97-AF65-F5344CB8AC3E}">
        <p14:creationId xmlns:p14="http://schemas.microsoft.com/office/powerpoint/2010/main" xmlns="" val="26115944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60" name="PlaceHolder 2"/>
          <p:cNvSpPr>
            <a:spLocks noGrp="1"/>
          </p:cNvSpPr>
          <p:nvPr>
            <p:ph type="body"/>
          </p:nvPr>
        </p:nvSpPr>
        <p:spPr>
          <a:xfrm>
            <a:off x="935640" y="159336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61" name="PlaceHolder 3"/>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extLst>
      <p:ext uri="{BB962C8B-B14F-4D97-AF65-F5344CB8AC3E}">
        <p14:creationId xmlns:p14="http://schemas.microsoft.com/office/powerpoint/2010/main" xmlns="" val="621771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63"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64"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65"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66" name="PlaceHolder 5"/>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extLst>
      <p:ext uri="{BB962C8B-B14F-4D97-AF65-F5344CB8AC3E}">
        <p14:creationId xmlns:p14="http://schemas.microsoft.com/office/powerpoint/2010/main" xmlns="" val="27243933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68"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69" name="PlaceHolder 3"/>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pic>
        <p:nvPicPr>
          <p:cNvPr id="270" name="Рисунок 269"/>
          <p:cNvPicPr/>
          <p:nvPr/>
        </p:nvPicPr>
        <p:blipFill>
          <a:blip r:embed="rId2"/>
          <a:stretch/>
        </p:blipFill>
        <p:spPr>
          <a:xfrm>
            <a:off x="2120760" y="1593000"/>
            <a:ext cx="5549040" cy="4427640"/>
          </a:xfrm>
          <a:prstGeom prst="rect">
            <a:avLst/>
          </a:prstGeom>
          <a:ln>
            <a:noFill/>
          </a:ln>
        </p:spPr>
      </p:pic>
      <p:pic>
        <p:nvPicPr>
          <p:cNvPr id="271" name="Рисунок 270"/>
          <p:cNvPicPr/>
          <p:nvPr/>
        </p:nvPicPr>
        <p:blipFill>
          <a:blip r:embed="rId2"/>
          <a:stretch/>
        </p:blipFill>
        <p:spPr>
          <a:xfrm>
            <a:off x="2120760" y="1593000"/>
            <a:ext cx="5549040" cy="4427640"/>
          </a:xfrm>
          <a:prstGeom prst="rect">
            <a:avLst/>
          </a:prstGeom>
          <a:ln>
            <a:noFill/>
          </a:ln>
        </p:spPr>
      </p:pic>
    </p:spTree>
    <p:extLst>
      <p:ext uri="{BB962C8B-B14F-4D97-AF65-F5344CB8AC3E}">
        <p14:creationId xmlns:p14="http://schemas.microsoft.com/office/powerpoint/2010/main" xmlns="" val="74199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8" name="PlaceHolder 1"/>
          <p:cNvSpPr>
            <a:spLocks noGrp="1"/>
          </p:cNvSpPr>
          <p:nvPr>
            <p:ph type="subTitle"/>
          </p:nvPr>
        </p:nvSpPr>
        <p:spPr>
          <a:xfrm>
            <a:off x="936360" y="296640"/>
            <a:ext cx="7919640" cy="41716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90"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91" name="PlaceHolder 3"/>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92" name="PlaceHolder 4"/>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6" name="PlaceHolder 2"/>
          <p:cNvSpPr>
            <a:spLocks noGrp="1"/>
          </p:cNvSpPr>
          <p:nvPr>
            <p:ph type="subTitle"/>
          </p:nvPr>
        </p:nvSpPr>
        <p:spPr>
          <a:xfrm>
            <a:off x="935640" y="1593360"/>
            <a:ext cx="7919640" cy="44276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94"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95"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96"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98"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99"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00" name="PlaceHolder 4"/>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02" name="PlaceHolder 2"/>
          <p:cNvSpPr>
            <a:spLocks noGrp="1"/>
          </p:cNvSpPr>
          <p:nvPr>
            <p:ph type="body"/>
          </p:nvPr>
        </p:nvSpPr>
        <p:spPr>
          <a:xfrm>
            <a:off x="935640" y="159336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03" name="PlaceHolder 3"/>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05"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06"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07"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08" name="PlaceHolder 5"/>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10"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11" name="PlaceHolder 3"/>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pic>
        <p:nvPicPr>
          <p:cNvPr id="112" name="Рисунок 111"/>
          <p:cNvPicPr/>
          <p:nvPr/>
        </p:nvPicPr>
        <p:blipFill>
          <a:blip r:embed="rId2"/>
          <a:stretch/>
        </p:blipFill>
        <p:spPr>
          <a:xfrm>
            <a:off x="2120760" y="1593000"/>
            <a:ext cx="5549040" cy="4427640"/>
          </a:xfrm>
          <a:prstGeom prst="rect">
            <a:avLst/>
          </a:prstGeom>
          <a:ln>
            <a:noFill/>
          </a:ln>
        </p:spPr>
      </p:pic>
      <p:pic>
        <p:nvPicPr>
          <p:cNvPr id="113" name="Рисунок 112"/>
          <p:cNvPicPr/>
          <p:nvPr/>
        </p:nvPicPr>
        <p:blipFill>
          <a:blip r:embed="rId2"/>
          <a:stretch/>
        </p:blipFill>
        <p:spPr>
          <a:xfrm>
            <a:off x="2120760" y="1593000"/>
            <a:ext cx="5549040" cy="442764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0"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61" name="PlaceHolder 2"/>
          <p:cNvSpPr>
            <a:spLocks noGrp="1"/>
          </p:cNvSpPr>
          <p:nvPr>
            <p:ph type="subTitle"/>
          </p:nvPr>
        </p:nvSpPr>
        <p:spPr>
          <a:xfrm>
            <a:off x="935640" y="1593360"/>
            <a:ext cx="7919640" cy="44276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63"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65"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66" name="PlaceHolder 3"/>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8"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8" name="PlaceHolder 1"/>
          <p:cNvSpPr>
            <a:spLocks noGrp="1"/>
          </p:cNvSpPr>
          <p:nvPr>
            <p:ph type="subTitle"/>
          </p:nvPr>
        </p:nvSpPr>
        <p:spPr>
          <a:xfrm>
            <a:off x="936360" y="296640"/>
            <a:ext cx="7919640" cy="41716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70"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71" name="PlaceHolder 3"/>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72" name="PlaceHolder 4"/>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74"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75"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76"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78"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79"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80" name="PlaceHolder 4"/>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82" name="PlaceHolder 2"/>
          <p:cNvSpPr>
            <a:spLocks noGrp="1"/>
          </p:cNvSpPr>
          <p:nvPr>
            <p:ph type="body"/>
          </p:nvPr>
        </p:nvSpPr>
        <p:spPr>
          <a:xfrm>
            <a:off x="935640" y="159336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83" name="PlaceHolder 3"/>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85"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86"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87"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88" name="PlaceHolder 5"/>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90"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91" name="PlaceHolder 3"/>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pic>
        <p:nvPicPr>
          <p:cNvPr id="192" name="Рисунок 191"/>
          <p:cNvPicPr/>
          <p:nvPr/>
        </p:nvPicPr>
        <p:blipFill>
          <a:blip r:embed="rId2"/>
          <a:stretch/>
        </p:blipFill>
        <p:spPr>
          <a:xfrm>
            <a:off x="2120760" y="1593000"/>
            <a:ext cx="5549040" cy="4427640"/>
          </a:xfrm>
          <a:prstGeom prst="rect">
            <a:avLst/>
          </a:prstGeom>
          <a:ln>
            <a:noFill/>
          </a:ln>
        </p:spPr>
      </p:pic>
      <p:pic>
        <p:nvPicPr>
          <p:cNvPr id="193" name="Рисунок 192"/>
          <p:cNvPicPr/>
          <p:nvPr/>
        </p:nvPicPr>
        <p:blipFill>
          <a:blip r:embed="rId2"/>
          <a:stretch/>
        </p:blipFill>
        <p:spPr>
          <a:xfrm>
            <a:off x="2120760" y="1593000"/>
            <a:ext cx="5549040" cy="442764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8"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39" name="PlaceHolder 2"/>
          <p:cNvSpPr>
            <a:spLocks noGrp="1"/>
          </p:cNvSpPr>
          <p:nvPr>
            <p:ph type="subTitle"/>
          </p:nvPr>
        </p:nvSpPr>
        <p:spPr>
          <a:xfrm>
            <a:off x="935640" y="1593360"/>
            <a:ext cx="7919640" cy="44276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41"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0"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1" name="PlaceHolder 3"/>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43"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44" name="PlaceHolder 3"/>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5"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6" name="PlaceHolder 1"/>
          <p:cNvSpPr>
            <a:spLocks noGrp="1"/>
          </p:cNvSpPr>
          <p:nvPr>
            <p:ph type="subTitle"/>
          </p:nvPr>
        </p:nvSpPr>
        <p:spPr>
          <a:xfrm>
            <a:off x="936360" y="296640"/>
            <a:ext cx="7919640" cy="41716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48"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49" name="PlaceHolder 3"/>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50" name="PlaceHolder 4"/>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52"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53"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54"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56"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57"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58" name="PlaceHolder 4"/>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60" name="PlaceHolder 2"/>
          <p:cNvSpPr>
            <a:spLocks noGrp="1"/>
          </p:cNvSpPr>
          <p:nvPr>
            <p:ph type="body"/>
          </p:nvPr>
        </p:nvSpPr>
        <p:spPr>
          <a:xfrm>
            <a:off x="935640" y="159336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61" name="PlaceHolder 3"/>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63"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64"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65"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66" name="PlaceHolder 5"/>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68"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69" name="PlaceHolder 3"/>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pic>
        <p:nvPicPr>
          <p:cNvPr id="270" name="Рисунок 269"/>
          <p:cNvPicPr/>
          <p:nvPr/>
        </p:nvPicPr>
        <p:blipFill>
          <a:blip r:embed="rId2"/>
          <a:stretch/>
        </p:blipFill>
        <p:spPr>
          <a:xfrm>
            <a:off x="2120760" y="1593000"/>
            <a:ext cx="5549040" cy="4427640"/>
          </a:xfrm>
          <a:prstGeom prst="rect">
            <a:avLst/>
          </a:prstGeom>
          <a:ln>
            <a:noFill/>
          </a:ln>
        </p:spPr>
      </p:pic>
      <p:pic>
        <p:nvPicPr>
          <p:cNvPr id="271" name="Рисунок 270"/>
          <p:cNvPicPr/>
          <p:nvPr/>
        </p:nvPicPr>
        <p:blipFill>
          <a:blip r:embed="rId2"/>
          <a:stretch/>
        </p:blipFill>
        <p:spPr>
          <a:xfrm>
            <a:off x="2120760" y="1593000"/>
            <a:ext cx="5549040" cy="4427640"/>
          </a:xfrm>
          <a:prstGeom prst="rect">
            <a:avLst/>
          </a:prstGeom>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7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75" name="PlaceHolder 2"/>
          <p:cNvSpPr>
            <a:spLocks noGrp="1"/>
          </p:cNvSpPr>
          <p:nvPr>
            <p:ph type="subTitle"/>
          </p:nvPr>
        </p:nvSpPr>
        <p:spPr>
          <a:xfrm>
            <a:off x="935640" y="1593360"/>
            <a:ext cx="7919640" cy="44276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77"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79"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80" name="PlaceHolder 3"/>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81"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82" name="PlaceHolder 1"/>
          <p:cNvSpPr>
            <a:spLocks noGrp="1"/>
          </p:cNvSpPr>
          <p:nvPr>
            <p:ph type="subTitle"/>
          </p:nvPr>
        </p:nvSpPr>
        <p:spPr>
          <a:xfrm>
            <a:off x="936360" y="296640"/>
            <a:ext cx="7919640" cy="41716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84"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85" name="PlaceHolder 3"/>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86" name="PlaceHolder 4"/>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88"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89"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90"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92"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93"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94" name="PlaceHolder 4"/>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96" name="PlaceHolder 2"/>
          <p:cNvSpPr>
            <a:spLocks noGrp="1"/>
          </p:cNvSpPr>
          <p:nvPr>
            <p:ph type="body"/>
          </p:nvPr>
        </p:nvSpPr>
        <p:spPr>
          <a:xfrm>
            <a:off x="935640" y="159336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97" name="PlaceHolder 3"/>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99"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00"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01"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02" name="PlaceHolder 5"/>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936360" y="296640"/>
            <a:ext cx="7919640" cy="41716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04"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05" name="PlaceHolder 3"/>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pic>
        <p:nvPicPr>
          <p:cNvPr id="306" name="Рисунок 305"/>
          <p:cNvPicPr/>
          <p:nvPr/>
        </p:nvPicPr>
        <p:blipFill>
          <a:blip r:embed="rId2"/>
          <a:stretch/>
        </p:blipFill>
        <p:spPr>
          <a:xfrm>
            <a:off x="2120760" y="1593000"/>
            <a:ext cx="5549040" cy="4427640"/>
          </a:xfrm>
          <a:prstGeom prst="rect">
            <a:avLst/>
          </a:prstGeom>
          <a:ln>
            <a:noFill/>
          </a:ln>
        </p:spPr>
      </p:pic>
      <p:pic>
        <p:nvPicPr>
          <p:cNvPr id="307" name="Рисунок 306"/>
          <p:cNvPicPr/>
          <p:nvPr/>
        </p:nvPicPr>
        <p:blipFill>
          <a:blip r:embed="rId2"/>
          <a:stretch/>
        </p:blipFill>
        <p:spPr>
          <a:xfrm>
            <a:off x="2120760" y="1593000"/>
            <a:ext cx="5549040" cy="4427640"/>
          </a:xfrm>
          <a:prstGeom prst="rect">
            <a:avLst/>
          </a:prstGeom>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10"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11" name="PlaceHolder 2"/>
          <p:cNvSpPr>
            <a:spLocks noGrp="1"/>
          </p:cNvSpPr>
          <p:nvPr>
            <p:ph type="subTitle"/>
          </p:nvPr>
        </p:nvSpPr>
        <p:spPr>
          <a:xfrm>
            <a:off x="935640" y="1593360"/>
            <a:ext cx="7919640" cy="44276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1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13"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1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15"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16" name="PlaceHolder 3"/>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1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18" name="PlaceHolder 1"/>
          <p:cNvSpPr>
            <a:spLocks noGrp="1"/>
          </p:cNvSpPr>
          <p:nvPr>
            <p:ph type="subTitle"/>
          </p:nvPr>
        </p:nvSpPr>
        <p:spPr>
          <a:xfrm>
            <a:off x="936360" y="296640"/>
            <a:ext cx="7919640" cy="41716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20"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21" name="PlaceHolder 3"/>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22" name="PlaceHolder 4"/>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23"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24"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25"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26"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28"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29"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30" name="PlaceHolder 4"/>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5"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6" name="PlaceHolder 3"/>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7" name="PlaceHolder 4"/>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32" name="PlaceHolder 2"/>
          <p:cNvSpPr>
            <a:spLocks noGrp="1"/>
          </p:cNvSpPr>
          <p:nvPr>
            <p:ph type="body"/>
          </p:nvPr>
        </p:nvSpPr>
        <p:spPr>
          <a:xfrm>
            <a:off x="935640" y="159336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33" name="PlaceHolder 3"/>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35"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36"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37"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38" name="PlaceHolder 5"/>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40"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41" name="PlaceHolder 3"/>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pic>
        <p:nvPicPr>
          <p:cNvPr id="342" name="Рисунок 341"/>
          <p:cNvPicPr/>
          <p:nvPr/>
        </p:nvPicPr>
        <p:blipFill>
          <a:blip r:embed="rId2"/>
          <a:stretch/>
        </p:blipFill>
        <p:spPr>
          <a:xfrm>
            <a:off x="2120760" y="1593000"/>
            <a:ext cx="5549040" cy="4427640"/>
          </a:xfrm>
          <a:prstGeom prst="rect">
            <a:avLst/>
          </a:prstGeom>
          <a:ln>
            <a:noFill/>
          </a:ln>
        </p:spPr>
      </p:pic>
      <p:pic>
        <p:nvPicPr>
          <p:cNvPr id="343" name="Рисунок 342"/>
          <p:cNvPicPr/>
          <p:nvPr/>
        </p:nvPicPr>
        <p:blipFill>
          <a:blip r:embed="rId2"/>
          <a:stretch/>
        </p:blipFill>
        <p:spPr>
          <a:xfrm>
            <a:off x="2120760" y="1593000"/>
            <a:ext cx="5549040" cy="4427640"/>
          </a:xfrm>
          <a:prstGeom prst="rect">
            <a:avLst/>
          </a:prstGeom>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46"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47" name="PlaceHolder 2"/>
          <p:cNvSpPr>
            <a:spLocks noGrp="1"/>
          </p:cNvSpPr>
          <p:nvPr>
            <p:ph type="subTitle"/>
          </p:nvPr>
        </p:nvSpPr>
        <p:spPr>
          <a:xfrm>
            <a:off x="935640" y="1593360"/>
            <a:ext cx="7919640" cy="44276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49"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50"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51"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52" name="PlaceHolder 3"/>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53"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54" name="PlaceHolder 1"/>
          <p:cNvSpPr>
            <a:spLocks noGrp="1"/>
          </p:cNvSpPr>
          <p:nvPr>
            <p:ph type="subTitle"/>
          </p:nvPr>
        </p:nvSpPr>
        <p:spPr>
          <a:xfrm>
            <a:off x="936360" y="296640"/>
            <a:ext cx="7919640" cy="41716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55"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56"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57" name="PlaceHolder 3"/>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58" name="PlaceHolder 4"/>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9"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0"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1"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60"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61"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62"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64"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65"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66" name="PlaceHolder 4"/>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68" name="PlaceHolder 2"/>
          <p:cNvSpPr>
            <a:spLocks noGrp="1"/>
          </p:cNvSpPr>
          <p:nvPr>
            <p:ph type="body"/>
          </p:nvPr>
        </p:nvSpPr>
        <p:spPr>
          <a:xfrm>
            <a:off x="935640" y="159336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69" name="PlaceHolder 3"/>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71"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72"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73"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74" name="PlaceHolder 5"/>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5"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76"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77" name="PlaceHolder 3"/>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pic>
        <p:nvPicPr>
          <p:cNvPr id="378" name="Рисунок 377"/>
          <p:cNvPicPr/>
          <p:nvPr/>
        </p:nvPicPr>
        <p:blipFill>
          <a:blip r:embed="rId2"/>
          <a:stretch/>
        </p:blipFill>
        <p:spPr>
          <a:xfrm>
            <a:off x="2120760" y="1593000"/>
            <a:ext cx="5549040" cy="4427640"/>
          </a:xfrm>
          <a:prstGeom prst="rect">
            <a:avLst/>
          </a:prstGeom>
          <a:ln>
            <a:noFill/>
          </a:ln>
        </p:spPr>
      </p:pic>
      <p:pic>
        <p:nvPicPr>
          <p:cNvPr id="379" name="Рисунок 378"/>
          <p:cNvPicPr/>
          <p:nvPr/>
        </p:nvPicPr>
        <p:blipFill>
          <a:blip r:embed="rId2"/>
          <a:stretch/>
        </p:blipFill>
        <p:spPr>
          <a:xfrm>
            <a:off x="2120760" y="1593000"/>
            <a:ext cx="5549040" cy="4427640"/>
          </a:xfrm>
          <a:prstGeom prst="rect">
            <a:avLst/>
          </a:prstGeom>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25" name="PlaceHolder 2"/>
          <p:cNvSpPr>
            <a:spLocks noGrp="1"/>
          </p:cNvSpPr>
          <p:nvPr>
            <p:ph type="subTitle"/>
          </p:nvPr>
        </p:nvSpPr>
        <p:spPr>
          <a:xfrm>
            <a:off x="935640" y="1593360"/>
            <a:ext cx="7919640" cy="44276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6"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27"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29"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30" name="PlaceHolder 3"/>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31"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3"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4"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5" name="PlaceHolder 4"/>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32" name="PlaceHolder 1"/>
          <p:cNvSpPr>
            <a:spLocks noGrp="1"/>
          </p:cNvSpPr>
          <p:nvPr>
            <p:ph type="subTitle"/>
          </p:nvPr>
        </p:nvSpPr>
        <p:spPr>
          <a:xfrm>
            <a:off x="936360" y="296640"/>
            <a:ext cx="7919640" cy="41716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33"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34"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35" name="PlaceHolder 3"/>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36" name="PlaceHolder 4"/>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3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38"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39"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40"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41"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42"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43"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44" name="PlaceHolder 4"/>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45"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46" name="PlaceHolder 2"/>
          <p:cNvSpPr>
            <a:spLocks noGrp="1"/>
          </p:cNvSpPr>
          <p:nvPr>
            <p:ph type="body"/>
          </p:nvPr>
        </p:nvSpPr>
        <p:spPr>
          <a:xfrm>
            <a:off x="935640" y="159336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47" name="PlaceHolder 3"/>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49"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50"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51"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52" name="PlaceHolder 5"/>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53"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54"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55" name="PlaceHolder 3"/>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pic>
        <p:nvPicPr>
          <p:cNvPr id="456" name="Рисунок 455"/>
          <p:cNvPicPr/>
          <p:nvPr/>
        </p:nvPicPr>
        <p:blipFill>
          <a:blip r:embed="rId2"/>
          <a:stretch/>
        </p:blipFill>
        <p:spPr>
          <a:xfrm>
            <a:off x="2120760" y="1593000"/>
            <a:ext cx="5549040" cy="4427640"/>
          </a:xfrm>
          <a:prstGeom prst="rect">
            <a:avLst/>
          </a:prstGeom>
          <a:ln>
            <a:noFill/>
          </a:ln>
        </p:spPr>
      </p:pic>
      <p:pic>
        <p:nvPicPr>
          <p:cNvPr id="457" name="Рисунок 456"/>
          <p:cNvPicPr/>
          <p:nvPr/>
        </p:nvPicPr>
        <p:blipFill>
          <a:blip r:embed="rId2"/>
          <a:stretch/>
        </p:blipFill>
        <p:spPr>
          <a:xfrm>
            <a:off x="2120760" y="1593000"/>
            <a:ext cx="5549040" cy="4427640"/>
          </a:xfrm>
          <a:prstGeom prst="rect">
            <a:avLst/>
          </a:prstGeom>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3"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64" name="PlaceHolder 2"/>
          <p:cNvSpPr>
            <a:spLocks noGrp="1"/>
          </p:cNvSpPr>
          <p:nvPr>
            <p:ph type="subTitle"/>
          </p:nvPr>
        </p:nvSpPr>
        <p:spPr>
          <a:xfrm>
            <a:off x="935640" y="1593360"/>
            <a:ext cx="7919640" cy="44276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5"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66"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image" Target="../media/image2.jpeg"/><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theme" Target="../theme/theme11.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4.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p:spPr>
        <p:txBody>
          <a:bodyPr anchor="ctr"/>
          <a:lstStyle/>
          <a:p>
            <a:pPr algn="ctr">
              <a:lnSpc>
                <a:spcPct val="100000"/>
              </a:lnSpc>
            </a:pPr>
            <a:r>
              <a:rPr lang="ru-RU" sz="4400" b="0" strike="noStrike" spc="-1">
                <a:solidFill>
                  <a:srgbClr val="000000"/>
                </a:solidFill>
                <a:uFill>
                  <a:solidFill>
                    <a:srgbClr val="FFFFFF"/>
                  </a:solidFill>
                </a:uFill>
                <a:latin typeface="Calibri"/>
              </a:rPr>
              <a:t>Образец заголовка</a:t>
            </a:r>
            <a:endParaRPr lang="ru-RU" sz="1800" b="0" strike="noStrike" spc="-1">
              <a:solidFill>
                <a:srgbClr val="000000"/>
              </a:solidFill>
              <a:uFill>
                <a:solidFill>
                  <a:srgbClr val="FFFFFF"/>
                </a:solidFill>
              </a:uFill>
              <a:latin typeface="Calibri"/>
            </a:endParaRPr>
          </a:p>
        </p:txBody>
      </p:sp>
      <p:sp>
        <p:nvSpPr>
          <p:cNvPr id="6" name="PlaceHolder 2"/>
          <p:cNvSpPr>
            <a:spLocks noGrp="1"/>
          </p:cNvSpPr>
          <p:nvPr>
            <p:ph type="dt"/>
          </p:nvPr>
        </p:nvSpPr>
        <p:spPr>
          <a:xfrm>
            <a:off x="457200" y="6356520"/>
            <a:ext cx="2133360" cy="364680"/>
          </a:xfrm>
          <a:prstGeom prst="rect">
            <a:avLst/>
          </a:prstGeom>
        </p:spPr>
        <p:txBody>
          <a:bodyPr anchor="ctr"/>
          <a:lstStyle/>
          <a:p>
            <a:pPr>
              <a:lnSpc>
                <a:spcPct val="100000"/>
              </a:lnSpc>
            </a:pPr>
            <a:r>
              <a:rPr lang="ru-RU" sz="1200" b="0" strike="noStrike" spc="-1">
                <a:solidFill>
                  <a:srgbClr val="8B8B8B"/>
                </a:solidFill>
                <a:uFill>
                  <a:solidFill>
                    <a:srgbClr val="FFFFFF"/>
                  </a:solidFill>
                </a:uFill>
                <a:latin typeface="Calibri"/>
              </a:rPr>
              <a:t>12.3.21</a:t>
            </a:r>
            <a:endParaRPr lang="ru-RU" sz="1400" b="0" strike="noStrike" spc="-1">
              <a:solidFill>
                <a:srgbClr val="000000"/>
              </a:solidFill>
              <a:uFill>
                <a:solidFill>
                  <a:srgbClr val="FFFFFF"/>
                </a:solidFill>
              </a:uFill>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lstStyle/>
          <a:p>
            <a:endParaRPr lang="ru-RU" sz="2400" b="0" strike="noStrike" spc="-1">
              <a:solidFill>
                <a:srgbClr val="000000"/>
              </a:solidFill>
              <a:uFill>
                <a:solidFill>
                  <a:srgbClr val="FFFFFF"/>
                </a:solidFill>
              </a:uFill>
              <a:latin typeface="Times New Roman"/>
            </a:endParaRPr>
          </a:p>
        </p:txBody>
      </p:sp>
      <p:sp>
        <p:nvSpPr>
          <p:cNvPr id="3" name="PlaceHolder 4"/>
          <p:cNvSpPr>
            <a:spLocks noGrp="1"/>
          </p:cNvSpPr>
          <p:nvPr>
            <p:ph type="sldNum"/>
          </p:nvPr>
        </p:nvSpPr>
        <p:spPr>
          <a:xfrm>
            <a:off x="6553080" y="6356520"/>
            <a:ext cx="2133360" cy="364680"/>
          </a:xfrm>
          <a:prstGeom prst="rect">
            <a:avLst/>
          </a:prstGeom>
        </p:spPr>
        <p:txBody>
          <a:bodyPr anchor="ctr"/>
          <a:lstStyle/>
          <a:p>
            <a:pPr algn="r">
              <a:lnSpc>
                <a:spcPct val="100000"/>
              </a:lnSpc>
            </a:pPr>
            <a:fld id="{EC0332D8-A331-4FD1-AD95-AD2CC18C1102}" type="slidenum">
              <a:rPr lang="ru-RU" sz="1200" b="0" strike="noStrike" spc="-1">
                <a:solidFill>
                  <a:srgbClr val="8B8B8B"/>
                </a:solidFill>
                <a:uFill>
                  <a:solidFill>
                    <a:srgbClr val="FFFFFF"/>
                  </a:solidFill>
                </a:uFill>
                <a:latin typeface="Calibri"/>
              </a:rPr>
              <a:pPr algn="r">
                <a:lnSpc>
                  <a:spcPct val="100000"/>
                </a:lnSpc>
              </a:pPr>
              <a:t>‹#›</a:t>
            </a:fld>
            <a:endParaRPr lang="ru-RU" sz="1400" b="0" strike="noStrike" spc="-1">
              <a:solidFill>
                <a:srgbClr val="000000"/>
              </a:solidFill>
              <a:uFill>
                <a:solidFill>
                  <a:srgbClr val="FFFFFF"/>
                </a:solidFill>
              </a:uFill>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Для правки структуры щёлкните мышью</a:t>
            </a:r>
          </a:p>
          <a:p>
            <a:pPr marL="864000" lvl="1" indent="-324000">
              <a:buClr>
                <a:srgbClr val="000000"/>
              </a:buClr>
              <a:buSzPct val="75000"/>
              <a:buFont typeface="Symbol" charset="2"/>
              <a:buChar char=""/>
            </a:pPr>
            <a:r>
              <a:rPr lang="ru-RU" sz="2400" b="0" strike="noStrike" spc="-1">
                <a:solidFill>
                  <a:srgbClr val="000000"/>
                </a:solidFill>
                <a:uFill>
                  <a:solidFill>
                    <a:srgbClr val="FFFFFF"/>
                  </a:solidFill>
                </a:uFill>
                <a:latin typeface="Calibri"/>
              </a:rPr>
              <a:t>Второй уровень структуры</a:t>
            </a:r>
          </a:p>
          <a:p>
            <a:pPr marL="1296000" lvl="2" indent="-288000">
              <a:buClr>
                <a:srgbClr val="000000"/>
              </a:buClr>
              <a:buSzPct val="45000"/>
              <a:buFont typeface="Wingdings" charset="2"/>
              <a:buChar char=""/>
            </a:pPr>
            <a:r>
              <a:rPr lang="ru-RU" sz="2000" b="0" strike="noStrike" spc="-1">
                <a:solidFill>
                  <a:srgbClr val="000000"/>
                </a:solidFill>
                <a:uFill>
                  <a:solidFill>
                    <a:srgbClr val="FFFFFF"/>
                  </a:solidFill>
                </a:uFill>
                <a:latin typeface="Calibri"/>
              </a:rPr>
              <a:t>Третий уровень структуры</a:t>
            </a:r>
          </a:p>
          <a:p>
            <a:pPr marL="1728000" lvl="3" indent="-216000">
              <a:buClr>
                <a:srgbClr val="000000"/>
              </a:buClr>
              <a:buSzPct val="75000"/>
              <a:buFont typeface="Symbol" charset="2"/>
              <a:buChar char=""/>
            </a:pPr>
            <a:r>
              <a:rPr lang="ru-RU" sz="2000" b="0" strike="noStrike" spc="-1">
                <a:solidFill>
                  <a:srgbClr val="000000"/>
                </a:solidFill>
                <a:uFill>
                  <a:solidFill>
                    <a:srgbClr val="FFFFFF"/>
                  </a:solidFill>
                </a:uFill>
                <a:latin typeface="Calibri"/>
              </a:rPr>
              <a:t>Четвёртый уровень структуры</a:t>
            </a:r>
          </a:p>
          <a:p>
            <a:pPr marL="2160000" lvl="4" indent="-216000">
              <a:buClr>
                <a:srgbClr val="000000"/>
              </a:buClr>
              <a:buSzPct val="45000"/>
              <a:buFont typeface="Wingdings" charset="2"/>
              <a:buChar char=""/>
            </a:pPr>
            <a:r>
              <a:rPr lang="ru-RU" sz="2000" b="0" strike="noStrike" spc="-1">
                <a:solidFill>
                  <a:srgbClr val="000000"/>
                </a:solidFill>
                <a:uFill>
                  <a:solidFill>
                    <a:srgbClr val="FFFFFF"/>
                  </a:solidFill>
                </a:uFill>
                <a:latin typeface="Calibri"/>
              </a:rPr>
              <a:t>Пятый уровень структуры</a:t>
            </a:r>
          </a:p>
          <a:p>
            <a:pPr marL="2592000" lvl="5" indent="-216000">
              <a:buClr>
                <a:srgbClr val="000000"/>
              </a:buClr>
              <a:buSzPct val="45000"/>
              <a:buFont typeface="Wingdings" charset="2"/>
              <a:buChar char=""/>
            </a:pPr>
            <a:r>
              <a:rPr lang="ru-RU" sz="2000" b="0" strike="noStrike" spc="-1">
                <a:solidFill>
                  <a:srgbClr val="000000"/>
                </a:solidFill>
                <a:uFill>
                  <a:solidFill>
                    <a:srgbClr val="FFFFFF"/>
                  </a:solidFill>
                </a:uFill>
                <a:latin typeface="Calibri"/>
              </a:rPr>
              <a:t>Шестой уровень структуры</a:t>
            </a:r>
          </a:p>
          <a:p>
            <a:pPr marL="3024000" lvl="6" indent="-216000">
              <a:buClr>
                <a:srgbClr val="000000"/>
              </a:buClr>
              <a:buSzPct val="45000"/>
              <a:buFont typeface="Wingdings" charset="2"/>
              <a:buChar char=""/>
            </a:pPr>
            <a:r>
              <a:rPr lang="ru-RU" sz="2000" b="0" strike="noStrike" spc="-1">
                <a:solidFill>
                  <a:srgbClr val="000000"/>
                </a:solidFill>
                <a:uFill>
                  <a:solidFill>
                    <a:srgbClr val="FFFFFF"/>
                  </a:solidFill>
                </a:uFill>
                <a:latin typeface="Calibri"/>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9526266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cstate="email">
            <a:lum/>
          </a:blip>
          <a:srcRect/>
          <a:stretch>
            <a:fillRect t="-5000"/>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971550" y="296863"/>
            <a:ext cx="7920038" cy="90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971550" y="1631950"/>
            <a:ext cx="7920038" cy="442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p:txBody>
      </p:sp>
    </p:spTree>
    <p:extLst>
      <p:ext uri="{BB962C8B-B14F-4D97-AF65-F5344CB8AC3E}">
        <p14:creationId xmlns:p14="http://schemas.microsoft.com/office/powerpoint/2010/main" xmlns="" val="1145038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Lst>
  <p:transition spd="med"/>
  <p:txStyles>
    <p:titleStyle>
      <a:lvl1pPr algn="ctr" rtl="0" eaLnBrk="0" fontAlgn="base" hangingPunct="0">
        <a:spcBef>
          <a:spcPct val="0"/>
        </a:spcBef>
        <a:spcAft>
          <a:spcPct val="0"/>
        </a:spcAft>
        <a:defRPr sz="6000" kern="1200">
          <a:solidFill>
            <a:srgbClr val="4A452A"/>
          </a:solidFill>
          <a:latin typeface="Cassandra" pitchFamily="66" charset="0"/>
          <a:ea typeface="+mj-ea"/>
          <a:cs typeface="Arial" pitchFamily="34" charset="0"/>
        </a:defRPr>
      </a:lvl1pPr>
      <a:lvl2pPr algn="ctr" rtl="0" eaLnBrk="0" fontAlgn="base" hangingPunct="0">
        <a:spcBef>
          <a:spcPct val="0"/>
        </a:spcBef>
        <a:spcAft>
          <a:spcPct val="0"/>
        </a:spcAft>
        <a:defRPr sz="6000">
          <a:solidFill>
            <a:srgbClr val="4A452A"/>
          </a:solidFill>
          <a:latin typeface="Cassandra" pitchFamily="66" charset="0"/>
          <a:cs typeface="Arial" charset="0"/>
        </a:defRPr>
      </a:lvl2pPr>
      <a:lvl3pPr algn="ctr" rtl="0" eaLnBrk="0" fontAlgn="base" hangingPunct="0">
        <a:spcBef>
          <a:spcPct val="0"/>
        </a:spcBef>
        <a:spcAft>
          <a:spcPct val="0"/>
        </a:spcAft>
        <a:defRPr sz="6000">
          <a:solidFill>
            <a:srgbClr val="4A452A"/>
          </a:solidFill>
          <a:latin typeface="Cassandra" pitchFamily="66" charset="0"/>
          <a:cs typeface="Arial" charset="0"/>
        </a:defRPr>
      </a:lvl3pPr>
      <a:lvl4pPr algn="ctr" rtl="0" eaLnBrk="0" fontAlgn="base" hangingPunct="0">
        <a:spcBef>
          <a:spcPct val="0"/>
        </a:spcBef>
        <a:spcAft>
          <a:spcPct val="0"/>
        </a:spcAft>
        <a:defRPr sz="6000">
          <a:solidFill>
            <a:srgbClr val="4A452A"/>
          </a:solidFill>
          <a:latin typeface="Cassandra" pitchFamily="66" charset="0"/>
          <a:cs typeface="Arial" charset="0"/>
        </a:defRPr>
      </a:lvl4pPr>
      <a:lvl5pPr algn="ctr" rtl="0" eaLnBrk="0" fontAlgn="base" hangingPunct="0">
        <a:spcBef>
          <a:spcPct val="0"/>
        </a:spcBef>
        <a:spcAft>
          <a:spcPct val="0"/>
        </a:spcAft>
        <a:defRPr sz="6000">
          <a:solidFill>
            <a:srgbClr val="4A452A"/>
          </a:solidFill>
          <a:latin typeface="Cassandra" pitchFamily="66" charset="0"/>
          <a:cs typeface="Arial" charset="0"/>
        </a:defRPr>
      </a:lvl5pPr>
      <a:lvl6pPr marL="457200" algn="ctr" rtl="0" fontAlgn="base">
        <a:spcBef>
          <a:spcPct val="0"/>
        </a:spcBef>
        <a:spcAft>
          <a:spcPct val="0"/>
        </a:spcAft>
        <a:defRPr sz="4000">
          <a:solidFill>
            <a:srgbClr val="17375E"/>
          </a:solidFill>
          <a:latin typeface="Arial" charset="0"/>
          <a:cs typeface="Arial" charset="0"/>
        </a:defRPr>
      </a:lvl6pPr>
      <a:lvl7pPr marL="914400" algn="ctr" rtl="0" fontAlgn="base">
        <a:spcBef>
          <a:spcPct val="0"/>
        </a:spcBef>
        <a:spcAft>
          <a:spcPct val="0"/>
        </a:spcAft>
        <a:defRPr sz="4000">
          <a:solidFill>
            <a:srgbClr val="17375E"/>
          </a:solidFill>
          <a:latin typeface="Arial" charset="0"/>
          <a:cs typeface="Arial" charset="0"/>
        </a:defRPr>
      </a:lvl7pPr>
      <a:lvl8pPr marL="1371600" algn="ctr" rtl="0" fontAlgn="base">
        <a:spcBef>
          <a:spcPct val="0"/>
        </a:spcBef>
        <a:spcAft>
          <a:spcPct val="0"/>
        </a:spcAft>
        <a:defRPr sz="4000">
          <a:solidFill>
            <a:srgbClr val="17375E"/>
          </a:solidFill>
          <a:latin typeface="Arial" charset="0"/>
          <a:cs typeface="Arial" charset="0"/>
        </a:defRPr>
      </a:lvl8pPr>
      <a:lvl9pPr marL="1828800" algn="ctr" rtl="0" fontAlgn="base">
        <a:spcBef>
          <a:spcPct val="0"/>
        </a:spcBef>
        <a:spcAft>
          <a:spcPct val="0"/>
        </a:spcAft>
        <a:defRPr sz="4000">
          <a:solidFill>
            <a:srgbClr val="17375E"/>
          </a:solidFill>
          <a:latin typeface="Arial" charset="0"/>
          <a:cs typeface="Arial" charset="0"/>
        </a:defRPr>
      </a:lvl9pPr>
    </p:titleStyle>
    <p:bodyStyle>
      <a:lvl1pPr marL="342900" indent="-342900" algn="l" rtl="0" eaLnBrk="0" fontAlgn="base" hangingPunct="0">
        <a:spcBef>
          <a:spcPct val="20000"/>
        </a:spcBef>
        <a:spcAft>
          <a:spcPct val="0"/>
        </a:spcAft>
        <a:buFont typeface="Wingdings 2" pitchFamily="18" charset="2"/>
        <a:buChar char="·"/>
        <a:defRPr sz="3200" kern="1200">
          <a:solidFill>
            <a:srgbClr val="4A452A"/>
          </a:solidFill>
          <a:latin typeface="+mj-lt"/>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800" kern="1200">
          <a:solidFill>
            <a:srgbClr val="4A452A"/>
          </a:solidFill>
          <a:latin typeface="+mj-lt"/>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rgbClr val="4A452A"/>
          </a:solidFill>
          <a:latin typeface="+mj-lt"/>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rgbClr val="17375E"/>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rgbClr val="17375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40000"/>
                <a:lumOff val="60000"/>
              </a:schemeClr>
            </a:gs>
            <a:gs pos="25000">
              <a:schemeClr val="tx2">
                <a:lumMod val="20000"/>
                <a:lumOff val="80000"/>
              </a:schemeClr>
            </a:gs>
            <a:gs pos="62000">
              <a:srgbClr val="A1F5EB"/>
            </a:gs>
            <a:gs pos="92000">
              <a:srgbClr val="41DFC1"/>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33642603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AB86DE36-0A9B-4B35-9C0D-447A0B90EDAC}"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471982903"/>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233" name="PlaceHolder 1"/>
          <p:cNvSpPr>
            <a:spLocks noGrp="1"/>
          </p:cNvSpPr>
          <p:nvPr>
            <p:ph type="title"/>
          </p:nvPr>
        </p:nvSpPr>
        <p:spPr>
          <a:xfrm>
            <a:off x="971640" y="297000"/>
            <a:ext cx="7919640" cy="899640"/>
          </a:xfrm>
          <a:prstGeom prst="rect">
            <a:avLst/>
          </a:prstGeom>
        </p:spPr>
        <p:txBody>
          <a:bodyPr anchor="ctr"/>
          <a:lstStyle/>
          <a:p>
            <a:pPr algn="ctr">
              <a:lnSpc>
                <a:spcPct val="100000"/>
              </a:lnSpc>
            </a:pPr>
            <a:r>
              <a:rPr lang="ru-RU" sz="6000" b="0" strike="noStrike" spc="-1">
                <a:solidFill>
                  <a:srgbClr val="4A452A"/>
                </a:solidFill>
                <a:uFill>
                  <a:solidFill>
                    <a:srgbClr val="FFFFFF"/>
                  </a:solidFill>
                </a:uFill>
                <a:latin typeface="Cassandra"/>
              </a:rPr>
              <a:t>Образец заголовка</a:t>
            </a:r>
            <a:endParaRPr lang="ru-RU" sz="1800" b="0" strike="noStrike" spc="-1">
              <a:solidFill>
                <a:srgbClr val="000000"/>
              </a:solidFill>
              <a:uFill>
                <a:solidFill>
                  <a:srgbClr val="FFFFFF"/>
                </a:solidFill>
              </a:uFill>
              <a:latin typeface="Calibri"/>
            </a:endParaRPr>
          </a:p>
        </p:txBody>
      </p:sp>
      <p:sp>
        <p:nvSpPr>
          <p:cNvPr id="234" name="PlaceHolder 2"/>
          <p:cNvSpPr>
            <a:spLocks noGrp="1"/>
          </p:cNvSpPr>
          <p:nvPr>
            <p:ph type="dt"/>
          </p:nvPr>
        </p:nvSpPr>
        <p:spPr>
          <a:xfrm>
            <a:off x="914400" y="6251400"/>
            <a:ext cx="1980720" cy="456840"/>
          </a:xfrm>
          <a:prstGeom prst="rect">
            <a:avLst/>
          </a:prstGeom>
        </p:spPr>
        <p:txBody>
          <a:bodyPr lIns="90000" tIns="45000" rIns="90000" bIns="45000"/>
          <a:lstStyle/>
          <a:p>
            <a:endParaRPr lang="ru-RU" sz="2400" spc="-1">
              <a:solidFill>
                <a:srgbClr val="000000"/>
              </a:solidFill>
              <a:uFill>
                <a:solidFill>
                  <a:srgbClr val="FFFFFF"/>
                </a:solidFill>
              </a:uFill>
              <a:latin typeface="Times New Roman"/>
            </a:endParaRPr>
          </a:p>
        </p:txBody>
      </p:sp>
      <p:sp>
        <p:nvSpPr>
          <p:cNvPr id="235" name="PlaceHolder 3"/>
          <p:cNvSpPr>
            <a:spLocks noGrp="1"/>
          </p:cNvSpPr>
          <p:nvPr>
            <p:ph type="ftr"/>
          </p:nvPr>
        </p:nvSpPr>
        <p:spPr>
          <a:xfrm>
            <a:off x="3352680" y="6248520"/>
            <a:ext cx="2971440" cy="456840"/>
          </a:xfrm>
          <a:prstGeom prst="rect">
            <a:avLst/>
          </a:prstGeom>
        </p:spPr>
        <p:txBody>
          <a:bodyPr lIns="90000" tIns="45000" rIns="90000" bIns="45000"/>
          <a:lstStyle/>
          <a:p>
            <a:r>
              <a:rPr lang="ru-RU" spc="-1">
                <a:solidFill>
                  <a:srgbClr val="000000"/>
                </a:solidFill>
                <a:uFill>
                  <a:solidFill>
                    <a:srgbClr val="FFFFFF"/>
                  </a:solidFill>
                </a:uFill>
              </a:rPr>
              <a:t>Календарь 2014</a:t>
            </a:r>
            <a:endParaRPr lang="ru-RU" sz="1400" spc="-1">
              <a:solidFill>
                <a:srgbClr val="000000"/>
              </a:solidFill>
              <a:uFill>
                <a:solidFill>
                  <a:srgbClr val="FFFFFF"/>
                </a:solidFill>
              </a:uFill>
              <a:latin typeface="Times New Roman"/>
            </a:endParaRPr>
          </a:p>
        </p:txBody>
      </p:sp>
      <p:sp>
        <p:nvSpPr>
          <p:cNvPr id="236" name="PlaceHolder 4"/>
          <p:cNvSpPr>
            <a:spLocks noGrp="1"/>
          </p:cNvSpPr>
          <p:nvPr>
            <p:ph type="sldNum"/>
          </p:nvPr>
        </p:nvSpPr>
        <p:spPr>
          <a:xfrm>
            <a:off x="6781680" y="6248520"/>
            <a:ext cx="1904760" cy="456840"/>
          </a:xfrm>
          <a:prstGeom prst="rect">
            <a:avLst/>
          </a:prstGeom>
        </p:spPr>
        <p:txBody>
          <a:bodyPr lIns="90000" tIns="45000" rIns="90000" bIns="45000"/>
          <a:lstStyle/>
          <a:p>
            <a:fld id="{D1F7BCA0-0DCE-4B7A-A859-75E107B05955}" type="slidenum">
              <a:rPr lang="ru-RU" spc="-1">
                <a:solidFill>
                  <a:srgbClr val="000000"/>
                </a:solidFill>
                <a:uFill>
                  <a:solidFill>
                    <a:srgbClr val="FFFFFF"/>
                  </a:solidFill>
                </a:uFill>
              </a:rPr>
              <a:pPr/>
              <a:t>‹#›</a:t>
            </a:fld>
            <a:endParaRPr lang="ru-RU" sz="1400" spc="-1">
              <a:solidFill>
                <a:srgbClr val="000000"/>
              </a:solidFill>
              <a:uFill>
                <a:solidFill>
                  <a:srgbClr val="FFFFFF"/>
                </a:solidFill>
              </a:uFill>
              <a:latin typeface="Times New Roman"/>
            </a:endParaRPr>
          </a:p>
        </p:txBody>
      </p:sp>
      <p:sp>
        <p:nvSpPr>
          <p:cNvPr id="237" name="PlaceHolder 5"/>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ru-RU" sz="3200" b="0" strike="noStrike" spc="-1">
                <a:solidFill>
                  <a:srgbClr val="4A452A"/>
                </a:solidFill>
                <a:uFill>
                  <a:solidFill>
                    <a:srgbClr val="FFFFFF"/>
                  </a:solidFill>
                </a:uFill>
                <a:latin typeface="Calibri"/>
              </a:rPr>
              <a:t>Для правки структуры щёлкните мышью</a:t>
            </a:r>
          </a:p>
          <a:p>
            <a:pPr marL="864000" lvl="1" indent="-324000">
              <a:buClr>
                <a:srgbClr val="000000"/>
              </a:buClr>
              <a:buSzPct val="75000"/>
              <a:buFont typeface="Symbol" charset="2"/>
              <a:buChar char=""/>
            </a:pPr>
            <a:r>
              <a:rPr lang="ru-RU" sz="2400" b="0" strike="noStrike" spc="-1">
                <a:solidFill>
                  <a:srgbClr val="4A452A"/>
                </a:solidFill>
                <a:uFill>
                  <a:solidFill>
                    <a:srgbClr val="FFFFFF"/>
                  </a:solidFill>
                </a:uFill>
                <a:latin typeface="Calibri"/>
              </a:rPr>
              <a:t>Второй уровень структуры</a:t>
            </a:r>
          </a:p>
          <a:p>
            <a:pPr marL="1296000" lvl="2" indent="-288000">
              <a:buClr>
                <a:srgbClr val="000000"/>
              </a:buClr>
              <a:buSzPct val="45000"/>
              <a:buFont typeface="Wingdings" charset="2"/>
              <a:buChar char=""/>
            </a:pPr>
            <a:r>
              <a:rPr lang="ru-RU" sz="2000" b="0" strike="noStrike" spc="-1">
                <a:solidFill>
                  <a:srgbClr val="17375E"/>
                </a:solidFill>
                <a:uFill>
                  <a:solidFill>
                    <a:srgbClr val="FFFFFF"/>
                  </a:solidFill>
                </a:uFill>
                <a:latin typeface="Arial"/>
              </a:rPr>
              <a:t>Третий уровень структуры</a:t>
            </a:r>
          </a:p>
          <a:p>
            <a:pPr marL="1728000" lvl="3" indent="-216000">
              <a:buClr>
                <a:srgbClr val="000000"/>
              </a:buClr>
              <a:buSzPct val="75000"/>
              <a:buFont typeface="Symbol" charset="2"/>
              <a:buChar char=""/>
            </a:pPr>
            <a:r>
              <a:rPr lang="ru-RU" sz="2000" b="0" strike="noStrike" spc="-1">
                <a:solidFill>
                  <a:srgbClr val="17375E"/>
                </a:solidFill>
                <a:uFill>
                  <a:solidFill>
                    <a:srgbClr val="FFFFFF"/>
                  </a:solidFill>
                </a:uFill>
                <a:latin typeface="Arial"/>
              </a:rPr>
              <a:t>Четвёртый уровень структуры</a:t>
            </a:r>
          </a:p>
          <a:p>
            <a:pPr marL="2160000" lvl="4" indent="-216000">
              <a:buClr>
                <a:srgbClr val="000000"/>
              </a:buClr>
              <a:buSzPct val="45000"/>
              <a:buFont typeface="Wingdings" charset="2"/>
              <a:buChar char=""/>
            </a:pPr>
            <a:r>
              <a:rPr lang="ru-RU" sz="2000" b="0" strike="noStrike" spc="-1">
                <a:solidFill>
                  <a:srgbClr val="17375E"/>
                </a:solidFill>
                <a:uFill>
                  <a:solidFill>
                    <a:srgbClr val="FFFFFF"/>
                  </a:solidFill>
                </a:uFill>
                <a:latin typeface="Arial"/>
              </a:rPr>
              <a:t>Пятый уровень структуры</a:t>
            </a:r>
          </a:p>
          <a:p>
            <a:pPr marL="2592000" lvl="5" indent="-216000">
              <a:buClr>
                <a:srgbClr val="000000"/>
              </a:buClr>
              <a:buSzPct val="45000"/>
              <a:buFont typeface="Wingdings" charset="2"/>
              <a:buChar char=""/>
            </a:pPr>
            <a:r>
              <a:rPr lang="ru-RU" sz="2000" b="0" strike="noStrike" spc="-1">
                <a:solidFill>
                  <a:srgbClr val="17375E"/>
                </a:solidFill>
                <a:uFill>
                  <a:solidFill>
                    <a:srgbClr val="FFFFFF"/>
                  </a:solidFill>
                </a:uFill>
                <a:latin typeface="Arial"/>
              </a:rPr>
              <a:t>Шестой уровень структуры</a:t>
            </a:r>
          </a:p>
          <a:p>
            <a:pPr marL="3024000" lvl="6" indent="-216000">
              <a:buClr>
                <a:srgbClr val="000000"/>
              </a:buClr>
              <a:buSzPct val="45000"/>
              <a:buFont typeface="Wingdings" charset="2"/>
              <a:buChar char=""/>
            </a:pPr>
            <a:r>
              <a:rPr lang="ru-RU" sz="2000" b="0" strike="noStrike" spc="-1">
                <a:solidFill>
                  <a:srgbClr val="17375E"/>
                </a:solidFill>
                <a:uFill>
                  <a:solidFill>
                    <a:srgbClr val="FFFFFF"/>
                  </a:solidFill>
                </a:uFill>
                <a:latin typeface="Arial"/>
              </a:rPr>
              <a:t>Седьмой уровень структуры</a:t>
            </a:r>
          </a:p>
        </p:txBody>
      </p:sp>
    </p:spTree>
    <p:extLst>
      <p:ext uri="{BB962C8B-B14F-4D97-AF65-F5344CB8AC3E}">
        <p14:creationId xmlns:p14="http://schemas.microsoft.com/office/powerpoint/2010/main" xmlns="" val="2927978816"/>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935640" y="296640"/>
            <a:ext cx="7919640" cy="899640"/>
          </a:xfrm>
          <a:prstGeom prst="rect">
            <a:avLst/>
          </a:prstGeom>
        </p:spPr>
        <p:txBody>
          <a:bodyPr anchor="ctr"/>
          <a:lstStyle/>
          <a:p>
            <a:pPr algn="ctr">
              <a:lnSpc>
                <a:spcPct val="100000"/>
              </a:lnSpc>
            </a:pPr>
            <a:r>
              <a:rPr lang="ru-RU" sz="6000" b="0" strike="noStrike" spc="-1">
                <a:solidFill>
                  <a:srgbClr val="343434"/>
                </a:solidFill>
                <a:uFill>
                  <a:solidFill>
                    <a:srgbClr val="FFFFFF"/>
                  </a:solidFill>
                </a:uFill>
                <a:latin typeface="Cassandra"/>
              </a:rPr>
              <a:t>Образец заголовка</a:t>
            </a:r>
            <a:endParaRPr lang="ru-RU" sz="1800" b="0" strike="noStrike" spc="-1">
              <a:solidFill>
                <a:srgbClr val="000000"/>
              </a:solidFill>
              <a:uFill>
                <a:solidFill>
                  <a:srgbClr val="FFFFFF"/>
                </a:solidFill>
              </a:uFill>
              <a:latin typeface="Calibri"/>
            </a:endParaRPr>
          </a:p>
        </p:txBody>
      </p:sp>
      <p:sp>
        <p:nvSpPr>
          <p:cNvPr id="79" name="PlaceHolder 2"/>
          <p:cNvSpPr>
            <a:spLocks noGrp="1"/>
          </p:cNvSpPr>
          <p:nvPr>
            <p:ph type="body"/>
          </p:nvPr>
        </p:nvSpPr>
        <p:spPr>
          <a:xfrm>
            <a:off x="935640" y="1593360"/>
            <a:ext cx="7919640" cy="4247640"/>
          </a:xfrm>
          <a:prstGeom prst="rect">
            <a:avLst/>
          </a:prstGeom>
        </p:spPr>
        <p:txBody>
          <a:bodyPr/>
          <a:lstStyle/>
          <a:p>
            <a:pPr marL="432000" indent="-324000">
              <a:buClr>
                <a:srgbClr val="000000"/>
              </a:buClr>
              <a:buSzPct val="45000"/>
              <a:buFont typeface="Wingdings" charset="2"/>
              <a:buChar char=""/>
            </a:pPr>
            <a:r>
              <a:rPr lang="ru-RU" sz="3200" b="0" strike="noStrike" spc="-1">
                <a:solidFill>
                  <a:srgbClr val="343434"/>
                </a:solidFill>
                <a:uFill>
                  <a:solidFill>
                    <a:srgbClr val="FFFFFF"/>
                  </a:solidFill>
                </a:uFill>
                <a:latin typeface="Calibri"/>
              </a:rPr>
              <a:t>Для правки структуры щёлкните мышью</a:t>
            </a:r>
            <a:endParaRPr lang="ru-RU" sz="3200" b="0" strike="noStrike" spc="-1">
              <a:solidFill>
                <a:srgbClr val="4A452A"/>
              </a:solidFill>
              <a:uFill>
                <a:solidFill>
                  <a:srgbClr val="FFFFFF"/>
                </a:solidFill>
              </a:uFill>
              <a:latin typeface="Calibri"/>
            </a:endParaRPr>
          </a:p>
          <a:p>
            <a:pPr marL="864000" lvl="1" indent="-324000">
              <a:buClr>
                <a:srgbClr val="000000"/>
              </a:buClr>
              <a:buSzPct val="75000"/>
              <a:buFont typeface="Symbol" charset="2"/>
              <a:buChar char=""/>
            </a:pPr>
            <a:r>
              <a:rPr lang="ru-RU" sz="3200" b="0" strike="noStrike" spc="-1">
                <a:solidFill>
                  <a:srgbClr val="343434"/>
                </a:solidFill>
                <a:uFill>
                  <a:solidFill>
                    <a:srgbClr val="FFFFFF"/>
                  </a:solidFill>
                </a:uFill>
                <a:latin typeface="Calibri"/>
              </a:rPr>
              <a:t>Второй уровень структуры</a:t>
            </a:r>
            <a:endParaRPr lang="ru-RU" sz="3200" b="0" strike="noStrike" spc="-1">
              <a:solidFill>
                <a:srgbClr val="4A452A"/>
              </a:solidFill>
              <a:uFill>
                <a:solidFill>
                  <a:srgbClr val="FFFFFF"/>
                </a:solidFill>
              </a:uFill>
              <a:latin typeface="Calibri"/>
            </a:endParaRPr>
          </a:p>
          <a:p>
            <a:pPr marL="1296000" lvl="2" indent="-288000">
              <a:buClr>
                <a:srgbClr val="000000"/>
              </a:buClr>
              <a:buSzPct val="45000"/>
              <a:buFont typeface="Wingdings" charset="2"/>
              <a:buChar char=""/>
            </a:pPr>
            <a:r>
              <a:rPr lang="ru-RU" sz="3200" b="0" strike="noStrike" spc="-1">
                <a:solidFill>
                  <a:srgbClr val="343434"/>
                </a:solidFill>
                <a:uFill>
                  <a:solidFill>
                    <a:srgbClr val="FFFFFF"/>
                  </a:solidFill>
                </a:uFill>
                <a:latin typeface="Calibri"/>
              </a:rPr>
              <a:t>Третий уровень структуры</a:t>
            </a:r>
            <a:endParaRPr lang="ru-RU" sz="3200" b="0" strike="noStrike" spc="-1">
              <a:solidFill>
                <a:srgbClr val="17375E"/>
              </a:solidFill>
              <a:uFill>
                <a:solidFill>
                  <a:srgbClr val="FFFFFF"/>
                </a:solidFill>
              </a:uFill>
              <a:latin typeface="Arial"/>
            </a:endParaRPr>
          </a:p>
          <a:p>
            <a:pPr marL="1728000" lvl="3" indent="-216000">
              <a:buClr>
                <a:srgbClr val="000000"/>
              </a:buClr>
              <a:buSzPct val="75000"/>
              <a:buFont typeface="Symbol" charset="2"/>
              <a:buChar char=""/>
            </a:pPr>
            <a:r>
              <a:rPr lang="ru-RU" sz="3200" b="0" strike="noStrike" spc="-1">
                <a:solidFill>
                  <a:srgbClr val="343434"/>
                </a:solidFill>
                <a:uFill>
                  <a:solidFill>
                    <a:srgbClr val="FFFFFF"/>
                  </a:solidFill>
                </a:uFill>
                <a:latin typeface="Calibri"/>
              </a:rPr>
              <a:t>Четвёртый уровень структуры</a:t>
            </a:r>
            <a:endParaRPr lang="ru-RU" sz="3200" b="0" strike="noStrike" spc="-1">
              <a:solidFill>
                <a:srgbClr val="17375E"/>
              </a:solidFill>
              <a:uFill>
                <a:solidFill>
                  <a:srgbClr val="FFFFFF"/>
                </a:solidFill>
              </a:uFill>
              <a:latin typeface="Arial"/>
            </a:endParaRPr>
          </a:p>
          <a:p>
            <a:pPr marL="2160000" lvl="4" indent="-216000">
              <a:buClr>
                <a:srgbClr val="000000"/>
              </a:buClr>
              <a:buSzPct val="45000"/>
              <a:buFont typeface="Wingdings" charset="2"/>
              <a:buChar char=""/>
            </a:pPr>
            <a:r>
              <a:rPr lang="ru-RU" sz="3200" b="0" strike="noStrike" spc="-1">
                <a:solidFill>
                  <a:srgbClr val="343434"/>
                </a:solidFill>
                <a:uFill>
                  <a:solidFill>
                    <a:srgbClr val="FFFFFF"/>
                  </a:solidFill>
                </a:uFill>
                <a:latin typeface="Calibri"/>
              </a:rPr>
              <a:t>Пятый уровень структуры</a:t>
            </a:r>
            <a:endParaRPr lang="ru-RU" sz="3200" b="0" strike="noStrike" spc="-1">
              <a:solidFill>
                <a:srgbClr val="17375E"/>
              </a:solidFill>
              <a:uFill>
                <a:solidFill>
                  <a:srgbClr val="FFFFFF"/>
                </a:solidFill>
              </a:uFill>
              <a:latin typeface="Arial"/>
            </a:endParaRPr>
          </a:p>
          <a:p>
            <a:pPr marL="2592000" lvl="5" indent="-216000">
              <a:buClr>
                <a:srgbClr val="000000"/>
              </a:buClr>
              <a:buSzPct val="45000"/>
              <a:buFont typeface="Wingdings" charset="2"/>
              <a:buChar char=""/>
            </a:pPr>
            <a:r>
              <a:rPr lang="ru-RU" sz="3200" b="0" strike="noStrike" spc="-1">
                <a:solidFill>
                  <a:srgbClr val="343434"/>
                </a:solidFill>
                <a:uFill>
                  <a:solidFill>
                    <a:srgbClr val="FFFFFF"/>
                  </a:solidFill>
                </a:uFill>
                <a:latin typeface="Calibri"/>
              </a:rPr>
              <a:t>Шестой уровень структуры</a:t>
            </a:r>
            <a:endParaRPr lang="ru-RU" sz="3200" b="0" strike="noStrike" spc="-1">
              <a:solidFill>
                <a:srgbClr val="17375E"/>
              </a:solidFill>
              <a:uFill>
                <a:solidFill>
                  <a:srgbClr val="FFFFFF"/>
                </a:solidFill>
              </a:uFill>
              <a:latin typeface="Arial"/>
            </a:endParaRPr>
          </a:p>
          <a:p>
            <a:pPr>
              <a:lnSpc>
                <a:spcPct val="100000"/>
              </a:lnSpc>
            </a:pPr>
            <a:r>
              <a:rPr lang="ru-RU" sz="3200" b="0" strike="noStrike" spc="-1">
                <a:solidFill>
                  <a:srgbClr val="343434"/>
                </a:solidFill>
                <a:uFill>
                  <a:solidFill>
                    <a:srgbClr val="FFFFFF"/>
                  </a:solidFill>
                </a:uFill>
                <a:latin typeface="Calibri"/>
              </a:rPr>
              <a:t>Седьмой уровень структурыОбразец текста</a:t>
            </a:r>
            <a:endParaRPr lang="ru-RU" sz="3200" b="0" strike="noStrike" spc="-1">
              <a:solidFill>
                <a:srgbClr val="4A452A"/>
              </a:solidFill>
              <a:uFill>
                <a:solidFill>
                  <a:srgbClr val="FFFFFF"/>
                </a:solidFill>
              </a:uFill>
              <a:latin typeface="Calibri"/>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158" name="PlaceHolder 1"/>
          <p:cNvSpPr>
            <a:spLocks noGrp="1"/>
          </p:cNvSpPr>
          <p:nvPr>
            <p:ph type="title"/>
          </p:nvPr>
        </p:nvSpPr>
        <p:spPr>
          <a:xfrm>
            <a:off x="936360" y="296640"/>
            <a:ext cx="7919640" cy="899640"/>
          </a:xfrm>
          <a:prstGeom prst="rect">
            <a:avLst/>
          </a:prstGeom>
        </p:spPr>
        <p:txBody>
          <a:bodyPr anchor="ctr"/>
          <a:lstStyle/>
          <a:p>
            <a:pPr algn="ctr">
              <a:lnSpc>
                <a:spcPct val="100000"/>
              </a:lnSpc>
            </a:pPr>
            <a:r>
              <a:rPr lang="ru-RU" sz="6000" b="0" strike="noStrike" spc="-1">
                <a:solidFill>
                  <a:srgbClr val="343434"/>
                </a:solidFill>
                <a:uFill>
                  <a:solidFill>
                    <a:srgbClr val="FFFFFF"/>
                  </a:solidFill>
                </a:uFill>
                <a:latin typeface="Cassandra"/>
              </a:rPr>
              <a:t>Образец заголовка</a:t>
            </a:r>
            <a:endParaRPr lang="ru-RU" sz="1800" b="0" strike="noStrike" spc="-1">
              <a:solidFill>
                <a:srgbClr val="000000"/>
              </a:solidFill>
              <a:uFill>
                <a:solidFill>
                  <a:srgbClr val="FFFFFF"/>
                </a:solidFill>
              </a:uFill>
              <a:latin typeface="Calibri"/>
            </a:endParaRPr>
          </a:p>
        </p:txBody>
      </p:sp>
      <p:sp>
        <p:nvSpPr>
          <p:cNvPr id="159" name="PlaceHolder 2"/>
          <p:cNvSpPr>
            <a:spLocks noGrp="1"/>
          </p:cNvSpPr>
          <p:nvPr>
            <p:ph type="body"/>
          </p:nvPr>
        </p:nvSpPr>
        <p:spPr>
          <a:xfrm>
            <a:off x="935640" y="1593360"/>
            <a:ext cx="7919640" cy="4427640"/>
          </a:xfrm>
          <a:prstGeom prst="rect">
            <a:avLst/>
          </a:prstGeom>
        </p:spPr>
        <p:txBody>
          <a:bodyPr/>
          <a:lstStyle/>
          <a:p>
            <a:pPr marL="432000" indent="-324000">
              <a:buClr>
                <a:srgbClr val="000000"/>
              </a:buClr>
              <a:buSzPct val="45000"/>
              <a:buFont typeface="Wingdings" charset="2"/>
              <a:buChar char=""/>
            </a:pPr>
            <a:r>
              <a:rPr lang="ru-RU" sz="3200" b="0" strike="noStrike" spc="-1">
                <a:solidFill>
                  <a:srgbClr val="343434"/>
                </a:solidFill>
                <a:uFill>
                  <a:solidFill>
                    <a:srgbClr val="FFFFFF"/>
                  </a:solidFill>
                </a:uFill>
                <a:latin typeface="Calibri"/>
              </a:rPr>
              <a:t>Для правки структуры щёлкните мышью</a:t>
            </a:r>
            <a:endParaRPr lang="ru-RU" sz="3200" b="0" strike="noStrike" spc="-1">
              <a:solidFill>
                <a:srgbClr val="4A452A"/>
              </a:solidFill>
              <a:uFill>
                <a:solidFill>
                  <a:srgbClr val="FFFFFF"/>
                </a:solidFill>
              </a:uFill>
              <a:latin typeface="Calibri"/>
            </a:endParaRPr>
          </a:p>
          <a:p>
            <a:pPr marL="864000" lvl="1" indent="-324000">
              <a:buClr>
                <a:srgbClr val="000000"/>
              </a:buClr>
              <a:buSzPct val="75000"/>
              <a:buFont typeface="Symbol" charset="2"/>
              <a:buChar char=""/>
            </a:pPr>
            <a:r>
              <a:rPr lang="ru-RU" sz="3200" b="0" strike="noStrike" spc="-1">
                <a:solidFill>
                  <a:srgbClr val="343434"/>
                </a:solidFill>
                <a:uFill>
                  <a:solidFill>
                    <a:srgbClr val="FFFFFF"/>
                  </a:solidFill>
                </a:uFill>
                <a:latin typeface="Calibri"/>
              </a:rPr>
              <a:t>Второй уровень структуры</a:t>
            </a:r>
            <a:endParaRPr lang="ru-RU" sz="3200" b="0" strike="noStrike" spc="-1">
              <a:solidFill>
                <a:srgbClr val="4A452A"/>
              </a:solidFill>
              <a:uFill>
                <a:solidFill>
                  <a:srgbClr val="FFFFFF"/>
                </a:solidFill>
              </a:uFill>
              <a:latin typeface="Calibri"/>
            </a:endParaRPr>
          </a:p>
          <a:p>
            <a:pPr marL="1296000" lvl="2" indent="-288000">
              <a:buClr>
                <a:srgbClr val="000000"/>
              </a:buClr>
              <a:buSzPct val="45000"/>
              <a:buFont typeface="Wingdings" charset="2"/>
              <a:buChar char=""/>
            </a:pPr>
            <a:r>
              <a:rPr lang="ru-RU" sz="3200" b="0" strike="noStrike" spc="-1">
                <a:solidFill>
                  <a:srgbClr val="343434"/>
                </a:solidFill>
                <a:uFill>
                  <a:solidFill>
                    <a:srgbClr val="FFFFFF"/>
                  </a:solidFill>
                </a:uFill>
                <a:latin typeface="Calibri"/>
              </a:rPr>
              <a:t>Третий уровень структуры</a:t>
            </a:r>
            <a:endParaRPr lang="ru-RU" sz="3200" b="0" strike="noStrike" spc="-1">
              <a:solidFill>
                <a:srgbClr val="17375E"/>
              </a:solidFill>
              <a:uFill>
                <a:solidFill>
                  <a:srgbClr val="FFFFFF"/>
                </a:solidFill>
              </a:uFill>
              <a:latin typeface="Arial"/>
            </a:endParaRPr>
          </a:p>
          <a:p>
            <a:pPr marL="1728000" lvl="3" indent="-216000">
              <a:buClr>
                <a:srgbClr val="000000"/>
              </a:buClr>
              <a:buSzPct val="75000"/>
              <a:buFont typeface="Symbol" charset="2"/>
              <a:buChar char=""/>
            </a:pPr>
            <a:r>
              <a:rPr lang="ru-RU" sz="3200" b="0" strike="noStrike" spc="-1">
                <a:solidFill>
                  <a:srgbClr val="343434"/>
                </a:solidFill>
                <a:uFill>
                  <a:solidFill>
                    <a:srgbClr val="FFFFFF"/>
                  </a:solidFill>
                </a:uFill>
                <a:latin typeface="Calibri"/>
              </a:rPr>
              <a:t>Четвёртый уровень структуры</a:t>
            </a:r>
            <a:endParaRPr lang="ru-RU" sz="3200" b="0" strike="noStrike" spc="-1">
              <a:solidFill>
                <a:srgbClr val="17375E"/>
              </a:solidFill>
              <a:uFill>
                <a:solidFill>
                  <a:srgbClr val="FFFFFF"/>
                </a:solidFill>
              </a:uFill>
              <a:latin typeface="Arial"/>
            </a:endParaRPr>
          </a:p>
          <a:p>
            <a:pPr marL="2160000" lvl="4" indent="-216000">
              <a:buClr>
                <a:srgbClr val="000000"/>
              </a:buClr>
              <a:buSzPct val="45000"/>
              <a:buFont typeface="Wingdings" charset="2"/>
              <a:buChar char=""/>
            </a:pPr>
            <a:r>
              <a:rPr lang="ru-RU" sz="3200" b="0" strike="noStrike" spc="-1">
                <a:solidFill>
                  <a:srgbClr val="343434"/>
                </a:solidFill>
                <a:uFill>
                  <a:solidFill>
                    <a:srgbClr val="FFFFFF"/>
                  </a:solidFill>
                </a:uFill>
                <a:latin typeface="Calibri"/>
              </a:rPr>
              <a:t>Пятый уровень структуры</a:t>
            </a:r>
            <a:endParaRPr lang="ru-RU" sz="3200" b="0" strike="noStrike" spc="-1">
              <a:solidFill>
                <a:srgbClr val="17375E"/>
              </a:solidFill>
              <a:uFill>
                <a:solidFill>
                  <a:srgbClr val="FFFFFF"/>
                </a:solidFill>
              </a:uFill>
              <a:latin typeface="Arial"/>
            </a:endParaRPr>
          </a:p>
          <a:p>
            <a:pPr marL="2592000" lvl="5" indent="-216000">
              <a:buClr>
                <a:srgbClr val="000000"/>
              </a:buClr>
              <a:buSzPct val="45000"/>
              <a:buFont typeface="Wingdings" charset="2"/>
              <a:buChar char=""/>
            </a:pPr>
            <a:r>
              <a:rPr lang="ru-RU" sz="3200" b="0" strike="noStrike" spc="-1">
                <a:solidFill>
                  <a:srgbClr val="343434"/>
                </a:solidFill>
                <a:uFill>
                  <a:solidFill>
                    <a:srgbClr val="FFFFFF"/>
                  </a:solidFill>
                </a:uFill>
                <a:latin typeface="Calibri"/>
              </a:rPr>
              <a:t>Шестой уровень структуры</a:t>
            </a:r>
            <a:endParaRPr lang="ru-RU" sz="3200" b="0" strike="noStrike" spc="-1">
              <a:solidFill>
                <a:srgbClr val="17375E"/>
              </a:solidFill>
              <a:uFill>
                <a:solidFill>
                  <a:srgbClr val="FFFFFF"/>
                </a:solidFill>
              </a:uFill>
              <a:latin typeface="Arial"/>
            </a:endParaRPr>
          </a:p>
          <a:p>
            <a:pPr marL="343080" indent="-342720">
              <a:lnSpc>
                <a:spcPct val="100000"/>
              </a:lnSpc>
              <a:buClr>
                <a:srgbClr val="343434"/>
              </a:buClr>
              <a:buFont typeface="Wingdings 2" charset="2"/>
              <a:buChar char=""/>
            </a:pPr>
            <a:r>
              <a:rPr lang="ru-RU" sz="3200" b="0" strike="noStrike" spc="-1">
                <a:solidFill>
                  <a:srgbClr val="343434"/>
                </a:solidFill>
                <a:uFill>
                  <a:solidFill>
                    <a:srgbClr val="FFFFFF"/>
                  </a:solidFill>
                </a:uFill>
                <a:latin typeface="Calibri"/>
              </a:rPr>
              <a:t>Седьмой уровень структурыОбразец текста</a:t>
            </a:r>
            <a:endParaRPr lang="ru-RU" sz="3200" b="0" strike="noStrike" spc="-1">
              <a:solidFill>
                <a:srgbClr val="4A452A"/>
              </a:solidFill>
              <a:uFill>
                <a:solidFill>
                  <a:srgbClr val="FFFFFF"/>
                </a:solidFill>
              </a:uFill>
              <a:latin typeface="Calibri"/>
            </a:endParaRPr>
          </a:p>
          <a:p>
            <a:pPr marL="743040" lvl="1" indent="-285480">
              <a:lnSpc>
                <a:spcPct val="100000"/>
              </a:lnSpc>
              <a:buClr>
                <a:srgbClr val="343434"/>
              </a:buClr>
              <a:buFont typeface="Wingdings" charset="2"/>
              <a:buChar char=""/>
            </a:pPr>
            <a:r>
              <a:rPr lang="ru-RU" sz="2800" b="0" strike="noStrike" spc="-1">
                <a:solidFill>
                  <a:srgbClr val="343434"/>
                </a:solidFill>
                <a:uFill>
                  <a:solidFill>
                    <a:srgbClr val="FFFFFF"/>
                  </a:solidFill>
                </a:uFill>
                <a:latin typeface="Calibri"/>
              </a:rPr>
              <a:t>Второй уровень</a:t>
            </a:r>
            <a:endParaRPr lang="ru-RU" sz="3200" b="0" strike="noStrike" spc="-1">
              <a:solidFill>
                <a:srgbClr val="4A452A"/>
              </a:solidFill>
              <a:uFill>
                <a:solidFill>
                  <a:srgbClr val="FFFFFF"/>
                </a:solidFill>
              </a:uFill>
              <a:latin typeface="Calibri"/>
            </a:endParaRPr>
          </a:p>
          <a:p>
            <a:pPr marL="1143000" lvl="2" indent="-228240">
              <a:lnSpc>
                <a:spcPct val="100000"/>
              </a:lnSpc>
              <a:buClr>
                <a:srgbClr val="343434"/>
              </a:buClr>
              <a:buFont typeface="Arial"/>
              <a:buChar char="•"/>
            </a:pPr>
            <a:r>
              <a:rPr lang="ru-RU" sz="2400" b="0" strike="noStrike" spc="-1">
                <a:solidFill>
                  <a:srgbClr val="343434"/>
                </a:solidFill>
                <a:uFill>
                  <a:solidFill>
                    <a:srgbClr val="FFFFFF"/>
                  </a:solidFill>
                </a:uFill>
                <a:latin typeface="Calibri"/>
              </a:rPr>
              <a:t>Третий уровень</a:t>
            </a:r>
            <a:endParaRPr lang="ru-RU" sz="3200" b="0" strike="noStrike" spc="-1">
              <a:solidFill>
                <a:srgbClr val="17375E"/>
              </a:solidFill>
              <a:uFill>
                <a:solidFill>
                  <a:srgbClr val="FFFFFF"/>
                </a:solidFill>
              </a:uFill>
              <a:latin typeface="Arial"/>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233" name="PlaceHolder 1"/>
          <p:cNvSpPr>
            <a:spLocks noGrp="1"/>
          </p:cNvSpPr>
          <p:nvPr>
            <p:ph type="title"/>
          </p:nvPr>
        </p:nvSpPr>
        <p:spPr>
          <a:xfrm>
            <a:off x="971640" y="297000"/>
            <a:ext cx="7919640" cy="899640"/>
          </a:xfrm>
          <a:prstGeom prst="rect">
            <a:avLst/>
          </a:prstGeom>
        </p:spPr>
        <p:txBody>
          <a:bodyPr anchor="ctr"/>
          <a:lstStyle/>
          <a:p>
            <a:pPr algn="ctr">
              <a:lnSpc>
                <a:spcPct val="100000"/>
              </a:lnSpc>
            </a:pPr>
            <a:r>
              <a:rPr lang="ru-RU" sz="6000" b="0" strike="noStrike" spc="-1">
                <a:solidFill>
                  <a:srgbClr val="4A452A"/>
                </a:solidFill>
                <a:uFill>
                  <a:solidFill>
                    <a:srgbClr val="FFFFFF"/>
                  </a:solidFill>
                </a:uFill>
                <a:latin typeface="Cassandra"/>
              </a:rPr>
              <a:t>Образец заголовка</a:t>
            </a:r>
            <a:endParaRPr lang="ru-RU" sz="1800" b="0" strike="noStrike" spc="-1">
              <a:solidFill>
                <a:srgbClr val="000000"/>
              </a:solidFill>
              <a:uFill>
                <a:solidFill>
                  <a:srgbClr val="FFFFFF"/>
                </a:solidFill>
              </a:uFill>
              <a:latin typeface="Calibri"/>
            </a:endParaRPr>
          </a:p>
        </p:txBody>
      </p:sp>
      <p:sp>
        <p:nvSpPr>
          <p:cNvPr id="234" name="PlaceHolder 2"/>
          <p:cNvSpPr>
            <a:spLocks noGrp="1"/>
          </p:cNvSpPr>
          <p:nvPr>
            <p:ph type="dt"/>
          </p:nvPr>
        </p:nvSpPr>
        <p:spPr>
          <a:xfrm>
            <a:off x="914400" y="6251400"/>
            <a:ext cx="1980720" cy="456840"/>
          </a:xfrm>
          <a:prstGeom prst="rect">
            <a:avLst/>
          </a:prstGeom>
        </p:spPr>
        <p:txBody>
          <a:bodyPr lIns="90000" tIns="45000" rIns="90000" bIns="45000"/>
          <a:lstStyle/>
          <a:p>
            <a:endParaRPr lang="ru-RU" sz="2400" b="0" strike="noStrike" spc="-1">
              <a:solidFill>
                <a:srgbClr val="000000"/>
              </a:solidFill>
              <a:uFill>
                <a:solidFill>
                  <a:srgbClr val="FFFFFF"/>
                </a:solidFill>
              </a:uFill>
              <a:latin typeface="Times New Roman"/>
            </a:endParaRPr>
          </a:p>
        </p:txBody>
      </p:sp>
      <p:sp>
        <p:nvSpPr>
          <p:cNvPr id="235" name="PlaceHolder 3"/>
          <p:cNvSpPr>
            <a:spLocks noGrp="1"/>
          </p:cNvSpPr>
          <p:nvPr>
            <p:ph type="ftr"/>
          </p:nvPr>
        </p:nvSpPr>
        <p:spPr>
          <a:xfrm>
            <a:off x="3352680" y="6248520"/>
            <a:ext cx="2971440" cy="456840"/>
          </a:xfrm>
          <a:prstGeom prst="rect">
            <a:avLst/>
          </a:prstGeom>
        </p:spPr>
        <p:txBody>
          <a:bodyPr lIns="90000" tIns="45000" rIns="90000" bIns="45000"/>
          <a:lstStyle/>
          <a:p>
            <a:pPr>
              <a:lnSpc>
                <a:spcPct val="100000"/>
              </a:lnSpc>
            </a:pPr>
            <a:r>
              <a:rPr lang="ru-RU" sz="1800" b="0" strike="noStrike" spc="-1">
                <a:solidFill>
                  <a:srgbClr val="000000"/>
                </a:solidFill>
                <a:uFill>
                  <a:solidFill>
                    <a:srgbClr val="FFFFFF"/>
                  </a:solidFill>
                </a:uFill>
                <a:latin typeface="Arial"/>
              </a:rPr>
              <a:t>Календарь 2014</a:t>
            </a:r>
            <a:endParaRPr lang="ru-RU" sz="1400" b="0" strike="noStrike" spc="-1">
              <a:solidFill>
                <a:srgbClr val="000000"/>
              </a:solidFill>
              <a:uFill>
                <a:solidFill>
                  <a:srgbClr val="FFFFFF"/>
                </a:solidFill>
              </a:uFill>
              <a:latin typeface="Times New Roman"/>
            </a:endParaRPr>
          </a:p>
        </p:txBody>
      </p:sp>
      <p:sp>
        <p:nvSpPr>
          <p:cNvPr id="236" name="PlaceHolder 4"/>
          <p:cNvSpPr>
            <a:spLocks noGrp="1"/>
          </p:cNvSpPr>
          <p:nvPr>
            <p:ph type="sldNum"/>
          </p:nvPr>
        </p:nvSpPr>
        <p:spPr>
          <a:xfrm>
            <a:off x="6781680" y="6248520"/>
            <a:ext cx="1904760" cy="456840"/>
          </a:xfrm>
          <a:prstGeom prst="rect">
            <a:avLst/>
          </a:prstGeom>
        </p:spPr>
        <p:txBody>
          <a:bodyPr lIns="90000" tIns="45000" rIns="90000" bIns="45000"/>
          <a:lstStyle/>
          <a:p>
            <a:pPr>
              <a:lnSpc>
                <a:spcPct val="100000"/>
              </a:lnSpc>
            </a:pPr>
            <a:fld id="{D1F7BCA0-0DCE-4B7A-A859-75E107B05955}" type="slidenum">
              <a:rPr lang="ru-RU" sz="1800" b="0" strike="noStrike" spc="-1">
                <a:solidFill>
                  <a:srgbClr val="000000"/>
                </a:solidFill>
                <a:uFill>
                  <a:solidFill>
                    <a:srgbClr val="FFFFFF"/>
                  </a:solidFill>
                </a:uFill>
                <a:latin typeface="Arial"/>
              </a:rPr>
              <a:pPr>
                <a:lnSpc>
                  <a:spcPct val="100000"/>
                </a:lnSpc>
              </a:pPr>
              <a:t>‹#›</a:t>
            </a:fld>
            <a:endParaRPr lang="ru-RU" sz="1400" b="0" strike="noStrike" spc="-1">
              <a:solidFill>
                <a:srgbClr val="000000"/>
              </a:solidFill>
              <a:uFill>
                <a:solidFill>
                  <a:srgbClr val="FFFFFF"/>
                </a:solidFill>
              </a:uFill>
              <a:latin typeface="Times New Roman"/>
            </a:endParaRPr>
          </a:p>
        </p:txBody>
      </p:sp>
      <p:sp>
        <p:nvSpPr>
          <p:cNvPr id="237" name="PlaceHolder 5"/>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ru-RU" sz="3200" b="0" strike="noStrike" spc="-1">
                <a:solidFill>
                  <a:srgbClr val="4A452A"/>
                </a:solidFill>
                <a:uFill>
                  <a:solidFill>
                    <a:srgbClr val="FFFFFF"/>
                  </a:solidFill>
                </a:uFill>
                <a:latin typeface="Calibri"/>
              </a:rPr>
              <a:t>Для правки структуры щёлкните мышью</a:t>
            </a:r>
          </a:p>
          <a:p>
            <a:pPr marL="864000" lvl="1" indent="-324000">
              <a:buClr>
                <a:srgbClr val="000000"/>
              </a:buClr>
              <a:buSzPct val="75000"/>
              <a:buFont typeface="Symbol" charset="2"/>
              <a:buChar char=""/>
            </a:pPr>
            <a:r>
              <a:rPr lang="ru-RU" sz="2400" b="0" strike="noStrike" spc="-1">
                <a:solidFill>
                  <a:srgbClr val="4A452A"/>
                </a:solidFill>
                <a:uFill>
                  <a:solidFill>
                    <a:srgbClr val="FFFFFF"/>
                  </a:solidFill>
                </a:uFill>
                <a:latin typeface="Calibri"/>
              </a:rPr>
              <a:t>Второй уровень структуры</a:t>
            </a:r>
          </a:p>
          <a:p>
            <a:pPr marL="1296000" lvl="2" indent="-288000">
              <a:buClr>
                <a:srgbClr val="000000"/>
              </a:buClr>
              <a:buSzPct val="45000"/>
              <a:buFont typeface="Wingdings" charset="2"/>
              <a:buChar char=""/>
            </a:pPr>
            <a:r>
              <a:rPr lang="ru-RU" sz="2000" b="0" strike="noStrike" spc="-1">
                <a:solidFill>
                  <a:srgbClr val="17375E"/>
                </a:solidFill>
                <a:uFill>
                  <a:solidFill>
                    <a:srgbClr val="FFFFFF"/>
                  </a:solidFill>
                </a:uFill>
                <a:latin typeface="Arial"/>
              </a:rPr>
              <a:t>Третий уровень структуры</a:t>
            </a:r>
          </a:p>
          <a:p>
            <a:pPr marL="1728000" lvl="3" indent="-216000">
              <a:buClr>
                <a:srgbClr val="000000"/>
              </a:buClr>
              <a:buSzPct val="75000"/>
              <a:buFont typeface="Symbol" charset="2"/>
              <a:buChar char=""/>
            </a:pPr>
            <a:r>
              <a:rPr lang="ru-RU" sz="2000" b="0" strike="noStrike" spc="-1">
                <a:solidFill>
                  <a:srgbClr val="17375E"/>
                </a:solidFill>
                <a:uFill>
                  <a:solidFill>
                    <a:srgbClr val="FFFFFF"/>
                  </a:solidFill>
                </a:uFill>
                <a:latin typeface="Arial"/>
              </a:rPr>
              <a:t>Четвёртый уровень структуры</a:t>
            </a:r>
          </a:p>
          <a:p>
            <a:pPr marL="2160000" lvl="4" indent="-216000">
              <a:buClr>
                <a:srgbClr val="000000"/>
              </a:buClr>
              <a:buSzPct val="45000"/>
              <a:buFont typeface="Wingdings" charset="2"/>
              <a:buChar char=""/>
            </a:pPr>
            <a:r>
              <a:rPr lang="ru-RU" sz="2000" b="0" strike="noStrike" spc="-1">
                <a:solidFill>
                  <a:srgbClr val="17375E"/>
                </a:solidFill>
                <a:uFill>
                  <a:solidFill>
                    <a:srgbClr val="FFFFFF"/>
                  </a:solidFill>
                </a:uFill>
                <a:latin typeface="Arial"/>
              </a:rPr>
              <a:t>Пятый уровень структуры</a:t>
            </a:r>
          </a:p>
          <a:p>
            <a:pPr marL="2592000" lvl="5" indent="-216000">
              <a:buClr>
                <a:srgbClr val="000000"/>
              </a:buClr>
              <a:buSzPct val="45000"/>
              <a:buFont typeface="Wingdings" charset="2"/>
              <a:buChar char=""/>
            </a:pPr>
            <a:r>
              <a:rPr lang="ru-RU" sz="2000" b="0" strike="noStrike" spc="-1">
                <a:solidFill>
                  <a:srgbClr val="17375E"/>
                </a:solidFill>
                <a:uFill>
                  <a:solidFill>
                    <a:srgbClr val="FFFFFF"/>
                  </a:solidFill>
                </a:uFill>
                <a:latin typeface="Arial"/>
              </a:rPr>
              <a:t>Шестой уровень структуры</a:t>
            </a:r>
          </a:p>
          <a:p>
            <a:pPr marL="3024000" lvl="6" indent="-216000">
              <a:buClr>
                <a:srgbClr val="000000"/>
              </a:buClr>
              <a:buSzPct val="45000"/>
              <a:buFont typeface="Wingdings" charset="2"/>
              <a:buChar char=""/>
            </a:pPr>
            <a:r>
              <a:rPr lang="ru-RU" sz="2000" b="0" strike="noStrike" spc="-1">
                <a:solidFill>
                  <a:srgbClr val="17375E"/>
                </a:solidFill>
                <a:uFill>
                  <a:solidFill>
                    <a:srgbClr val="FFFFFF"/>
                  </a:solidFill>
                </a:u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 name="PlaceHolder 1"/>
          <p:cNvSpPr>
            <a:spLocks noGrp="1"/>
          </p:cNvSpPr>
          <p:nvPr>
            <p:ph type="title"/>
          </p:nvPr>
        </p:nvSpPr>
        <p:spPr>
          <a:xfrm>
            <a:off x="935640" y="296640"/>
            <a:ext cx="7919640" cy="899640"/>
          </a:xfrm>
          <a:prstGeom prst="rect">
            <a:avLst/>
          </a:prstGeom>
        </p:spPr>
        <p:txBody>
          <a:bodyPr anchor="ctr"/>
          <a:lstStyle/>
          <a:p>
            <a:pPr algn="ctr">
              <a:lnSpc>
                <a:spcPct val="100000"/>
              </a:lnSpc>
            </a:pPr>
            <a:r>
              <a:rPr lang="ru-RU" sz="6000" b="0" strike="noStrike" spc="-1">
                <a:solidFill>
                  <a:srgbClr val="4A452A"/>
                </a:solidFill>
                <a:uFill>
                  <a:solidFill>
                    <a:srgbClr val="FFFFFF"/>
                  </a:solidFill>
                </a:uFill>
                <a:latin typeface="Cassandra"/>
              </a:rPr>
              <a:t>Образец заголовка</a:t>
            </a:r>
            <a:endParaRPr lang="ru-RU" sz="1800" b="0" strike="noStrike" spc="-1">
              <a:solidFill>
                <a:srgbClr val="000000"/>
              </a:solidFill>
              <a:uFill>
                <a:solidFill>
                  <a:srgbClr val="FFFFFF"/>
                </a:solidFill>
              </a:uFill>
              <a:latin typeface="Calibri"/>
            </a:endParaRPr>
          </a:p>
        </p:txBody>
      </p:sp>
      <p:sp>
        <p:nvSpPr>
          <p:cNvPr id="273" name="PlaceHolder 2"/>
          <p:cNvSpPr>
            <a:spLocks noGrp="1"/>
          </p:cNvSpPr>
          <p:nvPr>
            <p:ph type="body"/>
          </p:nvPr>
        </p:nvSpPr>
        <p:spPr>
          <a:xfrm>
            <a:off x="935640" y="1593360"/>
            <a:ext cx="7919640" cy="4247640"/>
          </a:xfrm>
          <a:prstGeom prst="rect">
            <a:avLst/>
          </a:prstGeom>
        </p:spPr>
        <p:txBody>
          <a:bodyPr/>
          <a:lstStyle/>
          <a:p>
            <a:pPr marL="432000" indent="-324000">
              <a:buClr>
                <a:srgbClr val="000000"/>
              </a:buClr>
              <a:buSzPct val="45000"/>
              <a:buFont typeface="Wingdings" charset="2"/>
              <a:buChar char=""/>
            </a:pPr>
            <a:r>
              <a:rPr lang="ru-RU" sz="3200" b="0" strike="noStrike" spc="-1">
                <a:solidFill>
                  <a:srgbClr val="4A452A"/>
                </a:solidFill>
                <a:uFill>
                  <a:solidFill>
                    <a:srgbClr val="FFFFFF"/>
                  </a:solidFill>
                </a:uFill>
                <a:latin typeface="Calibri"/>
              </a:rPr>
              <a:t>Для правки структуры щёлкните мышью</a:t>
            </a:r>
            <a:endParaRPr lang="ru-RU" sz="3200" b="0" strike="noStrike" spc="-1">
              <a:solidFill>
                <a:srgbClr val="000000"/>
              </a:solidFill>
              <a:uFill>
                <a:solidFill>
                  <a:srgbClr val="FFFFFF"/>
                </a:solidFill>
              </a:uFill>
              <a:latin typeface="Calibri"/>
            </a:endParaRPr>
          </a:p>
          <a:p>
            <a:pPr marL="864000" lvl="1" indent="-324000">
              <a:buClr>
                <a:srgbClr val="000000"/>
              </a:buClr>
              <a:buSzPct val="75000"/>
              <a:buFont typeface="Symbol" charset="2"/>
              <a:buChar char=""/>
            </a:pPr>
            <a:r>
              <a:rPr lang="ru-RU" sz="3200" b="0" strike="noStrike" spc="-1">
                <a:solidFill>
                  <a:srgbClr val="4A452A"/>
                </a:solidFill>
                <a:uFill>
                  <a:solidFill>
                    <a:srgbClr val="FFFFFF"/>
                  </a:solidFill>
                </a:uFill>
                <a:latin typeface="Calibri"/>
              </a:rPr>
              <a:t>Второй уровень структуры</a:t>
            </a:r>
            <a:endParaRPr lang="ru-RU" sz="3200" b="0" strike="noStrike" spc="-1">
              <a:solidFill>
                <a:srgbClr val="000000"/>
              </a:solidFill>
              <a:uFill>
                <a:solidFill>
                  <a:srgbClr val="FFFFFF"/>
                </a:solidFill>
              </a:uFill>
              <a:latin typeface="Calibri"/>
            </a:endParaRPr>
          </a:p>
          <a:p>
            <a:pPr marL="1296000" lvl="2" indent="-288000">
              <a:buClr>
                <a:srgbClr val="000000"/>
              </a:buClr>
              <a:buSzPct val="45000"/>
              <a:buFont typeface="Wingdings" charset="2"/>
              <a:buChar char=""/>
            </a:pPr>
            <a:r>
              <a:rPr lang="ru-RU" sz="3200" b="0" strike="noStrike" spc="-1">
                <a:solidFill>
                  <a:srgbClr val="4A452A"/>
                </a:solidFill>
                <a:uFill>
                  <a:solidFill>
                    <a:srgbClr val="FFFFFF"/>
                  </a:solidFill>
                </a:uFill>
                <a:latin typeface="Calibri"/>
              </a:rPr>
              <a:t>Третий уровень структуры</a:t>
            </a:r>
            <a:endParaRPr lang="ru-RU" sz="3200" b="0" strike="noStrike" spc="-1">
              <a:solidFill>
                <a:srgbClr val="000000"/>
              </a:solidFill>
              <a:uFill>
                <a:solidFill>
                  <a:srgbClr val="FFFFFF"/>
                </a:solidFill>
              </a:uFill>
              <a:latin typeface="Calibri"/>
            </a:endParaRPr>
          </a:p>
          <a:p>
            <a:pPr marL="1728000" lvl="3" indent="-216000">
              <a:buClr>
                <a:srgbClr val="000000"/>
              </a:buClr>
              <a:buSzPct val="75000"/>
              <a:buFont typeface="Symbol" charset="2"/>
              <a:buChar char=""/>
            </a:pPr>
            <a:r>
              <a:rPr lang="ru-RU" sz="3200" b="0" strike="noStrike" spc="-1">
                <a:solidFill>
                  <a:srgbClr val="4A452A"/>
                </a:solidFill>
                <a:uFill>
                  <a:solidFill>
                    <a:srgbClr val="FFFFFF"/>
                  </a:solidFill>
                </a:uFill>
                <a:latin typeface="Calibri"/>
              </a:rPr>
              <a:t>Четвёртый уровень структуры</a:t>
            </a:r>
            <a:endParaRPr lang="ru-RU" sz="3200" b="0" strike="noStrike" spc="-1">
              <a:solidFill>
                <a:srgbClr val="000000"/>
              </a:solidFill>
              <a:uFill>
                <a:solidFill>
                  <a:srgbClr val="FFFFFF"/>
                </a:solidFill>
              </a:uFill>
              <a:latin typeface="Calibri"/>
            </a:endParaRPr>
          </a:p>
          <a:p>
            <a:pPr marL="2160000" lvl="4" indent="-216000">
              <a:buClr>
                <a:srgbClr val="000000"/>
              </a:buClr>
              <a:buSzPct val="45000"/>
              <a:buFont typeface="Wingdings" charset="2"/>
              <a:buChar char=""/>
            </a:pPr>
            <a:r>
              <a:rPr lang="ru-RU" sz="3200" b="0" strike="noStrike" spc="-1">
                <a:solidFill>
                  <a:srgbClr val="4A452A"/>
                </a:solidFill>
                <a:uFill>
                  <a:solidFill>
                    <a:srgbClr val="FFFFFF"/>
                  </a:solidFill>
                </a:uFill>
                <a:latin typeface="Calibri"/>
              </a:rPr>
              <a:t>Пятый уровень структуры</a:t>
            </a:r>
            <a:endParaRPr lang="ru-RU" sz="3200" b="0" strike="noStrike" spc="-1">
              <a:solidFill>
                <a:srgbClr val="000000"/>
              </a:solidFill>
              <a:uFill>
                <a:solidFill>
                  <a:srgbClr val="FFFFFF"/>
                </a:solidFill>
              </a:uFill>
              <a:latin typeface="Calibri"/>
            </a:endParaRPr>
          </a:p>
          <a:p>
            <a:pPr marL="2592000" lvl="5" indent="-216000">
              <a:buClr>
                <a:srgbClr val="000000"/>
              </a:buClr>
              <a:buSzPct val="45000"/>
              <a:buFont typeface="Wingdings" charset="2"/>
              <a:buChar char=""/>
            </a:pPr>
            <a:r>
              <a:rPr lang="ru-RU" sz="3200" b="0" strike="noStrike" spc="-1">
                <a:solidFill>
                  <a:srgbClr val="4A452A"/>
                </a:solidFill>
                <a:uFill>
                  <a:solidFill>
                    <a:srgbClr val="FFFFFF"/>
                  </a:solidFill>
                </a:uFill>
                <a:latin typeface="Calibri"/>
              </a:rPr>
              <a:t>Шестой уровень структуры</a:t>
            </a:r>
            <a:endParaRPr lang="ru-RU" sz="3200" b="0" strike="noStrike" spc="-1">
              <a:solidFill>
                <a:srgbClr val="000000"/>
              </a:solidFill>
              <a:uFill>
                <a:solidFill>
                  <a:srgbClr val="FFFFFF"/>
                </a:solidFill>
              </a:uFill>
              <a:latin typeface="Calibri"/>
            </a:endParaRPr>
          </a:p>
          <a:p>
            <a:pPr>
              <a:lnSpc>
                <a:spcPct val="100000"/>
              </a:lnSpc>
            </a:pPr>
            <a:r>
              <a:rPr lang="ru-RU" sz="3200" b="0" strike="noStrike" spc="-1">
                <a:solidFill>
                  <a:srgbClr val="4A452A"/>
                </a:solidFill>
                <a:uFill>
                  <a:solidFill>
                    <a:srgbClr val="FFFFFF"/>
                  </a:solidFill>
                </a:uFill>
                <a:latin typeface="Calibri"/>
              </a:rPr>
              <a:t>Седьмой уровень структурыОбразец текста</a:t>
            </a:r>
            <a:endParaRPr lang="ru-RU" sz="3200" b="0" strike="noStrike" spc="-1">
              <a:solidFill>
                <a:srgbClr val="000000"/>
              </a:solidFill>
              <a:uFill>
                <a:solidFill>
                  <a:srgbClr val="FFFFFF"/>
                </a:solidFill>
              </a:uFill>
              <a:latin typeface="Calibri"/>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308" name="PlaceHolder 1"/>
          <p:cNvSpPr>
            <a:spLocks noGrp="1"/>
          </p:cNvSpPr>
          <p:nvPr>
            <p:ph type="title"/>
          </p:nvPr>
        </p:nvSpPr>
        <p:spPr>
          <a:xfrm>
            <a:off x="457200" y="273600"/>
            <a:ext cx="8229240" cy="1144800"/>
          </a:xfrm>
          <a:prstGeom prst="rect">
            <a:avLst/>
          </a:prstGeom>
        </p:spPr>
        <p:txBody>
          <a:bodyPr lIns="0" tIns="0" rIns="0" bIns="0" anchor="ctr"/>
          <a:lstStyle/>
          <a:p>
            <a:r>
              <a:rPr lang="ru-RU" sz="1800" b="0" strike="noStrike" spc="-1">
                <a:solidFill>
                  <a:srgbClr val="000000"/>
                </a:solidFill>
                <a:uFill>
                  <a:solidFill>
                    <a:srgbClr val="FFFFFF"/>
                  </a:solidFill>
                </a:uFill>
                <a:latin typeface="Arial"/>
              </a:rPr>
              <a:t>Для правки текста заголовка щёлкните мышью</a:t>
            </a:r>
          </a:p>
        </p:txBody>
      </p:sp>
      <p:sp>
        <p:nvSpPr>
          <p:cNvPr id="309"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ru-RU" sz="1800" b="0" strike="noStrike" spc="-1">
                <a:solidFill>
                  <a:srgbClr val="000000"/>
                </a:solidFill>
                <a:uFill>
                  <a:solidFill>
                    <a:srgbClr val="FFFFFF"/>
                  </a:solidFill>
                </a:uFill>
                <a:latin typeface="Arial"/>
              </a:rPr>
              <a:t>Для правки структуры щёлкните мышью</a:t>
            </a:r>
          </a:p>
          <a:p>
            <a:pPr marL="864000" lvl="1" indent="-324000">
              <a:buClr>
                <a:srgbClr val="000000"/>
              </a:buClr>
              <a:buSzPct val="75000"/>
              <a:buFont typeface="Symbol" charset="2"/>
              <a:buChar char=""/>
            </a:pPr>
            <a:r>
              <a:rPr lang="ru-RU" sz="1800" b="0" strike="noStrike" spc="-1">
                <a:solidFill>
                  <a:srgbClr val="000000"/>
                </a:solidFill>
                <a:uFill>
                  <a:solidFill>
                    <a:srgbClr val="FFFFFF"/>
                  </a:solidFill>
                </a:uFill>
                <a:latin typeface="Arial"/>
              </a:rPr>
              <a:t>Второй уровень структуры</a:t>
            </a:r>
          </a:p>
          <a:p>
            <a:pPr marL="1296000" lvl="2" indent="-288000">
              <a:buClr>
                <a:srgbClr val="000000"/>
              </a:buClr>
              <a:buSzPct val="45000"/>
              <a:buFont typeface="Wingdings" charset="2"/>
              <a:buChar char=""/>
            </a:pPr>
            <a:r>
              <a:rPr lang="ru-RU" sz="1800" b="0" strike="noStrike" spc="-1">
                <a:solidFill>
                  <a:srgbClr val="000000"/>
                </a:solidFill>
                <a:uFill>
                  <a:solidFill>
                    <a:srgbClr val="FFFFFF"/>
                  </a:solidFill>
                </a:uFill>
                <a:latin typeface="Arial"/>
              </a:rPr>
              <a:t>Третий уровень структуры</a:t>
            </a:r>
          </a:p>
          <a:p>
            <a:pPr marL="1728000" lvl="3" indent="-216000">
              <a:buClr>
                <a:srgbClr val="000000"/>
              </a:buClr>
              <a:buSzPct val="75000"/>
              <a:buFont typeface="Symbol" charset="2"/>
              <a:buChar char=""/>
            </a:pPr>
            <a:r>
              <a:rPr lang="ru-RU" sz="1800" b="0" strike="noStrike" spc="-1">
                <a:solidFill>
                  <a:srgbClr val="000000"/>
                </a:solidFill>
                <a:uFill>
                  <a:solidFill>
                    <a:srgbClr val="FFFFFF"/>
                  </a:solidFill>
                </a:uFill>
                <a:latin typeface="Arial"/>
              </a:rPr>
              <a:t>Четвёртый уровень структуры</a:t>
            </a:r>
          </a:p>
          <a:p>
            <a:pPr marL="2160000" lvl="4"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Пятый уровень структуры</a:t>
            </a:r>
          </a:p>
          <a:p>
            <a:pPr marL="2592000" lvl="5"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Шестой уровень структуры</a:t>
            </a:r>
          </a:p>
          <a:p>
            <a:pPr marL="3024000" lvl="6"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344" name="PlaceHolder 1"/>
          <p:cNvSpPr>
            <a:spLocks noGrp="1"/>
          </p:cNvSpPr>
          <p:nvPr>
            <p:ph type="title"/>
          </p:nvPr>
        </p:nvSpPr>
        <p:spPr>
          <a:xfrm>
            <a:off x="457200" y="273600"/>
            <a:ext cx="8229240" cy="1144800"/>
          </a:xfrm>
          <a:prstGeom prst="rect">
            <a:avLst/>
          </a:prstGeom>
        </p:spPr>
        <p:txBody>
          <a:bodyPr lIns="0" tIns="0" rIns="0" bIns="0" anchor="ctr"/>
          <a:lstStyle/>
          <a:p>
            <a:r>
              <a:rPr lang="ru-RU" sz="1800" b="0" strike="noStrike" spc="-1">
                <a:solidFill>
                  <a:srgbClr val="000000"/>
                </a:solidFill>
                <a:uFill>
                  <a:solidFill>
                    <a:srgbClr val="FFFFFF"/>
                  </a:solidFill>
                </a:uFill>
                <a:latin typeface="Arial"/>
              </a:rPr>
              <a:t>Для правки текста заголовка щёлкните мышью</a:t>
            </a:r>
          </a:p>
        </p:txBody>
      </p:sp>
      <p:sp>
        <p:nvSpPr>
          <p:cNvPr id="345"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ru-RU" sz="1800" b="0" strike="noStrike" spc="-1">
                <a:solidFill>
                  <a:srgbClr val="000000"/>
                </a:solidFill>
                <a:uFill>
                  <a:solidFill>
                    <a:srgbClr val="FFFFFF"/>
                  </a:solidFill>
                </a:uFill>
                <a:latin typeface="Arial"/>
              </a:rPr>
              <a:t>Для правки структуры щёлкните мышью</a:t>
            </a:r>
          </a:p>
          <a:p>
            <a:pPr marL="864000" lvl="1" indent="-324000">
              <a:buClr>
                <a:srgbClr val="000000"/>
              </a:buClr>
              <a:buSzPct val="75000"/>
              <a:buFont typeface="Symbol" charset="2"/>
              <a:buChar char=""/>
            </a:pPr>
            <a:r>
              <a:rPr lang="ru-RU" sz="1800" b="0" strike="noStrike" spc="-1">
                <a:solidFill>
                  <a:srgbClr val="000000"/>
                </a:solidFill>
                <a:uFill>
                  <a:solidFill>
                    <a:srgbClr val="FFFFFF"/>
                  </a:solidFill>
                </a:uFill>
                <a:latin typeface="Arial"/>
              </a:rPr>
              <a:t>Второй уровень структуры</a:t>
            </a:r>
          </a:p>
          <a:p>
            <a:pPr marL="1296000" lvl="2" indent="-288000">
              <a:buClr>
                <a:srgbClr val="000000"/>
              </a:buClr>
              <a:buSzPct val="45000"/>
              <a:buFont typeface="Wingdings" charset="2"/>
              <a:buChar char=""/>
            </a:pPr>
            <a:r>
              <a:rPr lang="ru-RU" sz="1800" b="0" strike="noStrike" spc="-1">
                <a:solidFill>
                  <a:srgbClr val="000000"/>
                </a:solidFill>
                <a:uFill>
                  <a:solidFill>
                    <a:srgbClr val="FFFFFF"/>
                  </a:solidFill>
                </a:uFill>
                <a:latin typeface="Arial"/>
              </a:rPr>
              <a:t>Третий уровень структуры</a:t>
            </a:r>
          </a:p>
          <a:p>
            <a:pPr marL="1728000" lvl="3" indent="-216000">
              <a:buClr>
                <a:srgbClr val="000000"/>
              </a:buClr>
              <a:buSzPct val="75000"/>
              <a:buFont typeface="Symbol" charset="2"/>
              <a:buChar char=""/>
            </a:pPr>
            <a:r>
              <a:rPr lang="ru-RU" sz="1800" b="0" strike="noStrike" spc="-1">
                <a:solidFill>
                  <a:srgbClr val="000000"/>
                </a:solidFill>
                <a:uFill>
                  <a:solidFill>
                    <a:srgbClr val="FFFFFF"/>
                  </a:solidFill>
                </a:uFill>
                <a:latin typeface="Arial"/>
              </a:rPr>
              <a:t>Четвёртый уровень структуры</a:t>
            </a:r>
          </a:p>
          <a:p>
            <a:pPr marL="2160000" lvl="4"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Пятый уровень структуры</a:t>
            </a:r>
          </a:p>
          <a:p>
            <a:pPr marL="2592000" lvl="5"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Шестой уровень структуры</a:t>
            </a:r>
          </a:p>
          <a:p>
            <a:pPr marL="3024000" lvl="6"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 name="PlaceHolder 1"/>
          <p:cNvSpPr>
            <a:spLocks noGrp="1"/>
          </p:cNvSpPr>
          <p:nvPr>
            <p:ph type="title"/>
          </p:nvPr>
        </p:nvSpPr>
        <p:spPr>
          <a:xfrm>
            <a:off x="457200" y="274680"/>
            <a:ext cx="8229240" cy="1142640"/>
          </a:xfrm>
          <a:prstGeom prst="rect">
            <a:avLst/>
          </a:prstGeom>
        </p:spPr>
        <p:txBody>
          <a:bodyPr anchor="ctr"/>
          <a:lstStyle/>
          <a:p>
            <a:pPr algn="ctr">
              <a:lnSpc>
                <a:spcPct val="100000"/>
              </a:lnSpc>
            </a:pPr>
            <a:r>
              <a:rPr lang="ru-RU" sz="4400" b="0" strike="noStrike" spc="-1">
                <a:solidFill>
                  <a:srgbClr val="000000"/>
                </a:solidFill>
                <a:uFill>
                  <a:solidFill>
                    <a:srgbClr val="FFFFFF"/>
                  </a:solidFill>
                </a:uFill>
                <a:latin typeface="Calibri"/>
              </a:rPr>
              <a:t>Образец заголовка</a:t>
            </a:r>
            <a:endParaRPr lang="ru-RU" sz="1800" b="0" strike="noStrike" spc="-1">
              <a:solidFill>
                <a:srgbClr val="000000"/>
              </a:solidFill>
              <a:uFill>
                <a:solidFill>
                  <a:srgbClr val="FFFFFF"/>
                </a:solidFill>
              </a:uFill>
              <a:latin typeface="Calibri"/>
            </a:endParaRPr>
          </a:p>
        </p:txBody>
      </p:sp>
      <p:sp>
        <p:nvSpPr>
          <p:cNvPr id="420" name="PlaceHolder 2"/>
          <p:cNvSpPr>
            <a:spLocks noGrp="1"/>
          </p:cNvSpPr>
          <p:nvPr>
            <p:ph type="body"/>
          </p:nvPr>
        </p:nvSpPr>
        <p:spPr>
          <a:xfrm>
            <a:off x="457200" y="1600200"/>
            <a:ext cx="8229240" cy="4525560"/>
          </a:xfrm>
          <a:prstGeom prst="rect">
            <a:avLst/>
          </a:prstGeom>
        </p:spPr>
        <p:txBody>
          <a:bodyPr/>
          <a:lstStyle/>
          <a:p>
            <a:pPr marL="432000" indent="-324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Для правки структуры щёлкните мышью</a:t>
            </a:r>
          </a:p>
          <a:p>
            <a:pPr marL="864000" lvl="1" indent="-324000">
              <a:buClr>
                <a:srgbClr val="000000"/>
              </a:buClr>
              <a:buSzPct val="75000"/>
              <a:buFont typeface="Symbol" charset="2"/>
              <a:buChar char=""/>
            </a:pPr>
            <a:r>
              <a:rPr lang="ru-RU" sz="3200" b="0" strike="noStrike" spc="-1">
                <a:solidFill>
                  <a:srgbClr val="000000"/>
                </a:solidFill>
                <a:uFill>
                  <a:solidFill>
                    <a:srgbClr val="FFFFFF"/>
                  </a:solidFill>
                </a:uFill>
                <a:latin typeface="Calibri"/>
              </a:rPr>
              <a:t>Второй уровень структуры</a:t>
            </a:r>
          </a:p>
          <a:p>
            <a:pPr marL="1296000" lvl="2" indent="-288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Третий уровень структуры</a:t>
            </a:r>
          </a:p>
          <a:p>
            <a:pPr marL="1728000" lvl="3" indent="-216000">
              <a:buClr>
                <a:srgbClr val="000000"/>
              </a:buClr>
              <a:buSzPct val="75000"/>
              <a:buFont typeface="Symbol" charset="2"/>
              <a:buChar char=""/>
            </a:pPr>
            <a:r>
              <a:rPr lang="ru-RU" sz="3200" b="0" strike="noStrike" spc="-1">
                <a:solidFill>
                  <a:srgbClr val="000000"/>
                </a:solidFill>
                <a:uFill>
                  <a:solidFill>
                    <a:srgbClr val="FFFFFF"/>
                  </a:solidFill>
                </a:uFill>
                <a:latin typeface="Calibri"/>
              </a:rPr>
              <a:t>Четвёртый уровень структуры</a:t>
            </a:r>
          </a:p>
          <a:p>
            <a:pPr marL="2160000" lvl="4" indent="-216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Пятый уровень структуры</a:t>
            </a:r>
          </a:p>
          <a:p>
            <a:pPr marL="2592000" lvl="5" indent="-216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Шестой уровень структуры</a:t>
            </a:r>
          </a:p>
          <a:p>
            <a:pPr marL="343080" indent="-342720">
              <a:lnSpc>
                <a:spcPct val="100000"/>
              </a:lnSpc>
              <a:buClr>
                <a:srgbClr val="000000"/>
              </a:buClr>
              <a:buFont typeface="Arial"/>
              <a:buChar char="•"/>
            </a:pPr>
            <a:r>
              <a:rPr lang="ru-RU" sz="3200" b="0" strike="noStrike" spc="-1">
                <a:solidFill>
                  <a:srgbClr val="000000"/>
                </a:solidFill>
                <a:uFill>
                  <a:solidFill>
                    <a:srgbClr val="FFFFFF"/>
                  </a:solidFill>
                </a:uFill>
                <a:latin typeface="Calibri"/>
              </a:rPr>
              <a:t>Седьмой уровень структурыОбразец текста</a:t>
            </a:r>
          </a:p>
          <a:p>
            <a:pPr marL="743040" lvl="1" indent="-285480">
              <a:lnSpc>
                <a:spcPct val="100000"/>
              </a:lnSpc>
              <a:buClr>
                <a:srgbClr val="000000"/>
              </a:buClr>
              <a:buFont typeface="Arial"/>
              <a:buChar char="–"/>
            </a:pPr>
            <a:r>
              <a:rPr lang="ru-RU" sz="2800" b="0" strike="noStrike" spc="-1">
                <a:solidFill>
                  <a:srgbClr val="000000"/>
                </a:solidFill>
                <a:uFill>
                  <a:solidFill>
                    <a:srgbClr val="FFFFFF"/>
                  </a:solidFill>
                </a:uFill>
                <a:latin typeface="Calibri"/>
              </a:rPr>
              <a:t>Второй уровень</a:t>
            </a:r>
            <a:endParaRPr lang="ru-RU" sz="3200" b="0" strike="noStrike" spc="-1">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ru-RU" sz="2400" b="0" strike="noStrike" spc="-1">
                <a:solidFill>
                  <a:srgbClr val="000000"/>
                </a:solidFill>
                <a:uFill>
                  <a:solidFill>
                    <a:srgbClr val="FFFFFF"/>
                  </a:solidFill>
                </a:uFill>
                <a:latin typeface="Calibri"/>
              </a:rPr>
              <a:t>Третий уровень</a:t>
            </a:r>
            <a:endParaRPr lang="ru-RU" sz="3200" b="0" strike="noStrike" spc="-1">
              <a:solidFill>
                <a:srgbClr val="000000"/>
              </a:solidFill>
              <a:uFill>
                <a:solidFill>
                  <a:srgbClr val="FFFFFF"/>
                </a:solidFill>
              </a:uFill>
              <a:latin typeface="Calibri"/>
            </a:endParaRPr>
          </a:p>
          <a:p>
            <a:pPr marL="1600200" lvl="3" indent="-228240">
              <a:lnSpc>
                <a:spcPct val="100000"/>
              </a:lnSpc>
              <a:buClr>
                <a:srgbClr val="000000"/>
              </a:buClr>
              <a:buFont typeface="Arial"/>
              <a:buChar char="–"/>
            </a:pPr>
            <a:r>
              <a:rPr lang="ru-RU" sz="2000" b="0" strike="noStrike" spc="-1">
                <a:solidFill>
                  <a:srgbClr val="000000"/>
                </a:solidFill>
                <a:uFill>
                  <a:solidFill>
                    <a:srgbClr val="FFFFFF"/>
                  </a:solidFill>
                </a:uFill>
                <a:latin typeface="Calibri"/>
              </a:rPr>
              <a:t>Четвертый уровень</a:t>
            </a:r>
            <a:endParaRPr lang="ru-RU" sz="3200" b="0" strike="noStrike" spc="-1">
              <a:solidFill>
                <a:srgbClr val="000000"/>
              </a:solidFill>
              <a:uFill>
                <a:solidFill>
                  <a:srgbClr val="FFFFFF"/>
                </a:solidFill>
              </a:uFill>
              <a:latin typeface="Calibri"/>
            </a:endParaRPr>
          </a:p>
          <a:p>
            <a:pPr marL="2057400" lvl="4" indent="-228240">
              <a:lnSpc>
                <a:spcPct val="100000"/>
              </a:lnSpc>
              <a:buClr>
                <a:srgbClr val="000000"/>
              </a:buClr>
              <a:buFont typeface="Arial"/>
              <a:buChar char="»"/>
            </a:pPr>
            <a:r>
              <a:rPr lang="ru-RU" sz="2000" b="0" strike="noStrike" spc="-1">
                <a:solidFill>
                  <a:srgbClr val="000000"/>
                </a:solidFill>
                <a:uFill>
                  <a:solidFill>
                    <a:srgbClr val="FFFFFF"/>
                  </a:solidFill>
                </a:uFill>
                <a:latin typeface="Calibri"/>
              </a:rPr>
              <a:t>Пятый уровень</a:t>
            </a:r>
            <a:endParaRPr lang="ru-RU" sz="3200" b="0" strike="noStrike" spc="-1">
              <a:solidFill>
                <a:srgbClr val="000000"/>
              </a:solidFill>
              <a:uFill>
                <a:solidFill>
                  <a:srgbClr val="FFFFFF"/>
                </a:solidFill>
              </a:uFill>
              <a:latin typeface="Calibri"/>
            </a:endParaRPr>
          </a:p>
        </p:txBody>
      </p:sp>
      <p:sp>
        <p:nvSpPr>
          <p:cNvPr id="421" name="PlaceHolder 3"/>
          <p:cNvSpPr>
            <a:spLocks noGrp="1"/>
          </p:cNvSpPr>
          <p:nvPr>
            <p:ph type="dt"/>
          </p:nvPr>
        </p:nvSpPr>
        <p:spPr>
          <a:xfrm>
            <a:off x="457200" y="6356520"/>
            <a:ext cx="2133360" cy="364680"/>
          </a:xfrm>
          <a:prstGeom prst="rect">
            <a:avLst/>
          </a:prstGeom>
        </p:spPr>
        <p:txBody>
          <a:bodyPr anchor="ctr"/>
          <a:lstStyle/>
          <a:p>
            <a:pPr>
              <a:lnSpc>
                <a:spcPct val="100000"/>
              </a:lnSpc>
            </a:pPr>
            <a:r>
              <a:rPr lang="ru-RU" sz="1200" b="0" strike="noStrike" spc="-1">
                <a:solidFill>
                  <a:srgbClr val="8B8B8B"/>
                </a:solidFill>
                <a:uFill>
                  <a:solidFill>
                    <a:srgbClr val="FFFFFF"/>
                  </a:solidFill>
                </a:uFill>
                <a:latin typeface="Calibri"/>
              </a:rPr>
              <a:t>12.3.21</a:t>
            </a:r>
            <a:endParaRPr lang="ru-RU" sz="1400" b="0" strike="noStrike" spc="-1">
              <a:solidFill>
                <a:srgbClr val="000000"/>
              </a:solidFill>
              <a:uFill>
                <a:solidFill>
                  <a:srgbClr val="FFFFFF"/>
                </a:solidFill>
              </a:uFill>
              <a:latin typeface="Times New Roman"/>
            </a:endParaRPr>
          </a:p>
        </p:txBody>
      </p:sp>
      <p:sp>
        <p:nvSpPr>
          <p:cNvPr id="422" name="PlaceHolder 4"/>
          <p:cNvSpPr>
            <a:spLocks noGrp="1"/>
          </p:cNvSpPr>
          <p:nvPr>
            <p:ph type="ftr"/>
          </p:nvPr>
        </p:nvSpPr>
        <p:spPr>
          <a:xfrm>
            <a:off x="3124080" y="6356520"/>
            <a:ext cx="2895120" cy="364680"/>
          </a:xfrm>
          <a:prstGeom prst="rect">
            <a:avLst/>
          </a:prstGeom>
        </p:spPr>
        <p:txBody>
          <a:bodyPr anchor="ctr"/>
          <a:lstStyle/>
          <a:p>
            <a:endParaRPr lang="ru-RU" sz="2400" b="0" strike="noStrike" spc="-1">
              <a:solidFill>
                <a:srgbClr val="000000"/>
              </a:solidFill>
              <a:uFill>
                <a:solidFill>
                  <a:srgbClr val="FFFFFF"/>
                </a:solidFill>
              </a:uFill>
              <a:latin typeface="Times New Roman"/>
            </a:endParaRPr>
          </a:p>
        </p:txBody>
      </p:sp>
      <p:sp>
        <p:nvSpPr>
          <p:cNvPr id="423" name="PlaceHolder 5"/>
          <p:cNvSpPr>
            <a:spLocks noGrp="1"/>
          </p:cNvSpPr>
          <p:nvPr>
            <p:ph type="sldNum"/>
          </p:nvPr>
        </p:nvSpPr>
        <p:spPr>
          <a:xfrm>
            <a:off x="6553080" y="6356520"/>
            <a:ext cx="2133360" cy="364680"/>
          </a:xfrm>
          <a:prstGeom prst="rect">
            <a:avLst/>
          </a:prstGeom>
        </p:spPr>
        <p:txBody>
          <a:bodyPr anchor="ctr"/>
          <a:lstStyle/>
          <a:p>
            <a:pPr algn="r">
              <a:lnSpc>
                <a:spcPct val="100000"/>
              </a:lnSpc>
            </a:pPr>
            <a:fld id="{EF9B1B40-50A9-469B-BADE-91D532CD53FA}" type="slidenum">
              <a:rPr lang="ru-RU" sz="1200" b="0" strike="noStrike" spc="-1">
                <a:solidFill>
                  <a:srgbClr val="8B8B8B"/>
                </a:solidFill>
                <a:uFill>
                  <a:solidFill>
                    <a:srgbClr val="FFFFFF"/>
                  </a:solidFill>
                </a:uFill>
                <a:latin typeface="Calibri"/>
              </a:rPr>
              <a:pPr algn="r">
                <a:lnSpc>
                  <a:spcPct val="100000"/>
                </a:lnSpc>
              </a:pPr>
              <a:t>‹#›</a:t>
            </a:fld>
            <a:endParaRPr lang="ru-RU"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8" name="PlaceHolder 1"/>
          <p:cNvSpPr>
            <a:spLocks noGrp="1"/>
          </p:cNvSpPr>
          <p:nvPr>
            <p:ph type="title"/>
          </p:nvPr>
        </p:nvSpPr>
        <p:spPr>
          <a:xfrm>
            <a:off x="457200" y="274680"/>
            <a:ext cx="8229240" cy="1142640"/>
          </a:xfrm>
          <a:prstGeom prst="rect">
            <a:avLst/>
          </a:prstGeom>
        </p:spPr>
        <p:txBody>
          <a:bodyPr anchor="ctr"/>
          <a:lstStyle/>
          <a:p>
            <a:pPr algn="ctr">
              <a:lnSpc>
                <a:spcPct val="100000"/>
              </a:lnSpc>
            </a:pPr>
            <a:r>
              <a:rPr lang="ru-RU" sz="4400" b="0" strike="noStrike" spc="-1">
                <a:solidFill>
                  <a:srgbClr val="000000"/>
                </a:solidFill>
                <a:uFill>
                  <a:solidFill>
                    <a:srgbClr val="FFFFFF"/>
                  </a:solidFill>
                </a:uFill>
                <a:latin typeface="Calibri"/>
              </a:rPr>
              <a:t>Образец заголовка</a:t>
            </a:r>
            <a:endParaRPr lang="ru-RU" sz="1800" b="0" strike="noStrike" spc="-1">
              <a:solidFill>
                <a:srgbClr val="000000"/>
              </a:solidFill>
              <a:uFill>
                <a:solidFill>
                  <a:srgbClr val="FFFFFF"/>
                </a:solidFill>
              </a:uFill>
              <a:latin typeface="Calibri"/>
            </a:endParaRPr>
          </a:p>
        </p:txBody>
      </p:sp>
      <p:sp>
        <p:nvSpPr>
          <p:cNvPr id="459" name="PlaceHolder 2"/>
          <p:cNvSpPr>
            <a:spLocks noGrp="1"/>
          </p:cNvSpPr>
          <p:nvPr>
            <p:ph type="body"/>
          </p:nvPr>
        </p:nvSpPr>
        <p:spPr>
          <a:xfrm>
            <a:off x="457200" y="1600200"/>
            <a:ext cx="8229240" cy="4525560"/>
          </a:xfrm>
          <a:prstGeom prst="rect">
            <a:avLst/>
          </a:prstGeom>
        </p:spPr>
        <p:txBody>
          <a:bodyPr/>
          <a:lstStyle/>
          <a:p>
            <a:pPr marL="432000" indent="-324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Для правки структуры щёлкните мышью</a:t>
            </a:r>
          </a:p>
          <a:p>
            <a:pPr marL="864000" lvl="1" indent="-324000">
              <a:buClr>
                <a:srgbClr val="000000"/>
              </a:buClr>
              <a:buSzPct val="75000"/>
              <a:buFont typeface="Symbol" charset="2"/>
              <a:buChar char=""/>
            </a:pPr>
            <a:r>
              <a:rPr lang="ru-RU" sz="3200" b="0" strike="noStrike" spc="-1">
                <a:solidFill>
                  <a:srgbClr val="000000"/>
                </a:solidFill>
                <a:uFill>
                  <a:solidFill>
                    <a:srgbClr val="FFFFFF"/>
                  </a:solidFill>
                </a:uFill>
                <a:latin typeface="Calibri"/>
              </a:rPr>
              <a:t>Второй уровень структуры</a:t>
            </a:r>
          </a:p>
          <a:p>
            <a:pPr marL="1296000" lvl="2" indent="-288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Третий уровень структуры</a:t>
            </a:r>
          </a:p>
          <a:p>
            <a:pPr marL="1728000" lvl="3" indent="-216000">
              <a:buClr>
                <a:srgbClr val="000000"/>
              </a:buClr>
              <a:buSzPct val="75000"/>
              <a:buFont typeface="Symbol" charset="2"/>
              <a:buChar char=""/>
            </a:pPr>
            <a:r>
              <a:rPr lang="ru-RU" sz="3200" b="0" strike="noStrike" spc="-1">
                <a:solidFill>
                  <a:srgbClr val="000000"/>
                </a:solidFill>
                <a:uFill>
                  <a:solidFill>
                    <a:srgbClr val="FFFFFF"/>
                  </a:solidFill>
                </a:uFill>
                <a:latin typeface="Calibri"/>
              </a:rPr>
              <a:t>Четвёртый уровень структуры</a:t>
            </a:r>
          </a:p>
          <a:p>
            <a:pPr marL="2160000" lvl="4" indent="-216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Пятый уровень структуры</a:t>
            </a:r>
          </a:p>
          <a:p>
            <a:pPr marL="2592000" lvl="5" indent="-216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Шестой уровень структуры</a:t>
            </a:r>
          </a:p>
          <a:p>
            <a:pPr marL="343080" indent="-342720">
              <a:lnSpc>
                <a:spcPct val="100000"/>
              </a:lnSpc>
              <a:buClr>
                <a:srgbClr val="000000"/>
              </a:buClr>
              <a:buFont typeface="Arial"/>
              <a:buChar char="•"/>
            </a:pPr>
            <a:r>
              <a:rPr lang="ru-RU" sz="3200" b="0" strike="noStrike" spc="-1">
                <a:solidFill>
                  <a:srgbClr val="000000"/>
                </a:solidFill>
                <a:uFill>
                  <a:solidFill>
                    <a:srgbClr val="FFFFFF"/>
                  </a:solidFill>
                </a:uFill>
                <a:latin typeface="Calibri"/>
              </a:rPr>
              <a:t>Седьмой уровень структурыОбразец текста</a:t>
            </a:r>
          </a:p>
          <a:p>
            <a:pPr marL="743040" lvl="1" indent="-285480">
              <a:lnSpc>
                <a:spcPct val="100000"/>
              </a:lnSpc>
              <a:buClr>
                <a:srgbClr val="000000"/>
              </a:buClr>
              <a:buFont typeface="Arial"/>
              <a:buChar char="–"/>
            </a:pPr>
            <a:r>
              <a:rPr lang="ru-RU" sz="2800" b="0" strike="noStrike" spc="-1">
                <a:solidFill>
                  <a:srgbClr val="000000"/>
                </a:solidFill>
                <a:uFill>
                  <a:solidFill>
                    <a:srgbClr val="FFFFFF"/>
                  </a:solidFill>
                </a:uFill>
                <a:latin typeface="Calibri"/>
              </a:rPr>
              <a:t>Второй уровень</a:t>
            </a:r>
            <a:endParaRPr lang="ru-RU" sz="3200" b="0" strike="noStrike" spc="-1">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ru-RU" sz="2400" b="0" strike="noStrike" spc="-1">
                <a:solidFill>
                  <a:srgbClr val="000000"/>
                </a:solidFill>
                <a:uFill>
                  <a:solidFill>
                    <a:srgbClr val="FFFFFF"/>
                  </a:solidFill>
                </a:uFill>
                <a:latin typeface="Calibri"/>
              </a:rPr>
              <a:t>Третий уровень</a:t>
            </a:r>
            <a:endParaRPr lang="ru-RU" sz="3200" b="0" strike="noStrike" spc="-1">
              <a:solidFill>
                <a:srgbClr val="000000"/>
              </a:solidFill>
              <a:uFill>
                <a:solidFill>
                  <a:srgbClr val="FFFFFF"/>
                </a:solidFill>
              </a:uFill>
              <a:latin typeface="Calibri"/>
            </a:endParaRPr>
          </a:p>
          <a:p>
            <a:pPr marL="1600200" lvl="3" indent="-228240">
              <a:lnSpc>
                <a:spcPct val="100000"/>
              </a:lnSpc>
              <a:buClr>
                <a:srgbClr val="000000"/>
              </a:buClr>
              <a:buFont typeface="Arial"/>
              <a:buChar char="–"/>
            </a:pPr>
            <a:r>
              <a:rPr lang="ru-RU" sz="2000" b="0" strike="noStrike" spc="-1">
                <a:solidFill>
                  <a:srgbClr val="000000"/>
                </a:solidFill>
                <a:uFill>
                  <a:solidFill>
                    <a:srgbClr val="FFFFFF"/>
                  </a:solidFill>
                </a:uFill>
                <a:latin typeface="Calibri"/>
              </a:rPr>
              <a:t>Четвертый уровень</a:t>
            </a:r>
            <a:endParaRPr lang="ru-RU" sz="3200" b="0" strike="noStrike" spc="-1">
              <a:solidFill>
                <a:srgbClr val="000000"/>
              </a:solidFill>
              <a:uFill>
                <a:solidFill>
                  <a:srgbClr val="FFFFFF"/>
                </a:solidFill>
              </a:uFill>
              <a:latin typeface="Calibri"/>
            </a:endParaRPr>
          </a:p>
          <a:p>
            <a:pPr marL="2057400" lvl="4" indent="-228240">
              <a:lnSpc>
                <a:spcPct val="100000"/>
              </a:lnSpc>
              <a:buClr>
                <a:srgbClr val="000000"/>
              </a:buClr>
              <a:buFont typeface="Arial"/>
              <a:buChar char="»"/>
            </a:pPr>
            <a:r>
              <a:rPr lang="ru-RU" sz="2000" b="0" strike="noStrike" spc="-1">
                <a:solidFill>
                  <a:srgbClr val="000000"/>
                </a:solidFill>
                <a:uFill>
                  <a:solidFill>
                    <a:srgbClr val="FFFFFF"/>
                  </a:solidFill>
                </a:uFill>
                <a:latin typeface="Calibri"/>
              </a:rPr>
              <a:t>Пятый уровень</a:t>
            </a:r>
            <a:endParaRPr lang="ru-RU" sz="3200" b="0" strike="noStrike" spc="-1">
              <a:solidFill>
                <a:srgbClr val="000000"/>
              </a:solidFill>
              <a:uFill>
                <a:solidFill>
                  <a:srgbClr val="FFFFFF"/>
                </a:solidFill>
              </a:uFill>
              <a:latin typeface="Calibri"/>
            </a:endParaRPr>
          </a:p>
        </p:txBody>
      </p:sp>
      <p:sp>
        <p:nvSpPr>
          <p:cNvPr id="460" name="PlaceHolder 3"/>
          <p:cNvSpPr>
            <a:spLocks noGrp="1"/>
          </p:cNvSpPr>
          <p:nvPr>
            <p:ph type="dt"/>
          </p:nvPr>
        </p:nvSpPr>
        <p:spPr>
          <a:xfrm>
            <a:off x="457200" y="6356520"/>
            <a:ext cx="2133360" cy="364680"/>
          </a:xfrm>
          <a:prstGeom prst="rect">
            <a:avLst/>
          </a:prstGeom>
        </p:spPr>
        <p:txBody>
          <a:bodyPr anchor="ctr"/>
          <a:lstStyle/>
          <a:p>
            <a:pPr>
              <a:lnSpc>
                <a:spcPct val="100000"/>
              </a:lnSpc>
            </a:pPr>
            <a:r>
              <a:rPr lang="ru-RU" sz="1200" b="0" strike="noStrike" spc="-1">
                <a:solidFill>
                  <a:srgbClr val="8B8B8B"/>
                </a:solidFill>
                <a:uFill>
                  <a:solidFill>
                    <a:srgbClr val="FFFFFF"/>
                  </a:solidFill>
                </a:uFill>
                <a:latin typeface="Calibri"/>
              </a:rPr>
              <a:t>12.3.21</a:t>
            </a:r>
            <a:endParaRPr lang="ru-RU" sz="1400" b="0" strike="noStrike" spc="-1">
              <a:solidFill>
                <a:srgbClr val="000000"/>
              </a:solidFill>
              <a:uFill>
                <a:solidFill>
                  <a:srgbClr val="FFFFFF"/>
                </a:solidFill>
              </a:uFill>
              <a:latin typeface="Times New Roman"/>
            </a:endParaRPr>
          </a:p>
        </p:txBody>
      </p:sp>
      <p:sp>
        <p:nvSpPr>
          <p:cNvPr id="461" name="PlaceHolder 4"/>
          <p:cNvSpPr>
            <a:spLocks noGrp="1"/>
          </p:cNvSpPr>
          <p:nvPr>
            <p:ph type="ftr"/>
          </p:nvPr>
        </p:nvSpPr>
        <p:spPr>
          <a:xfrm>
            <a:off x="3124080" y="6356520"/>
            <a:ext cx="2895120" cy="364680"/>
          </a:xfrm>
          <a:prstGeom prst="rect">
            <a:avLst/>
          </a:prstGeom>
        </p:spPr>
        <p:txBody>
          <a:bodyPr anchor="ctr"/>
          <a:lstStyle/>
          <a:p>
            <a:endParaRPr lang="ru-RU" sz="2400" b="0" strike="noStrike" spc="-1">
              <a:solidFill>
                <a:srgbClr val="000000"/>
              </a:solidFill>
              <a:uFill>
                <a:solidFill>
                  <a:srgbClr val="FFFFFF"/>
                </a:solidFill>
              </a:uFill>
              <a:latin typeface="Times New Roman"/>
            </a:endParaRPr>
          </a:p>
        </p:txBody>
      </p:sp>
      <p:sp>
        <p:nvSpPr>
          <p:cNvPr id="462" name="PlaceHolder 5"/>
          <p:cNvSpPr>
            <a:spLocks noGrp="1"/>
          </p:cNvSpPr>
          <p:nvPr>
            <p:ph type="sldNum"/>
          </p:nvPr>
        </p:nvSpPr>
        <p:spPr>
          <a:xfrm>
            <a:off x="6553080" y="6356520"/>
            <a:ext cx="2133360" cy="364680"/>
          </a:xfrm>
          <a:prstGeom prst="rect">
            <a:avLst/>
          </a:prstGeom>
        </p:spPr>
        <p:txBody>
          <a:bodyPr anchor="ctr"/>
          <a:lstStyle/>
          <a:p>
            <a:pPr algn="r">
              <a:lnSpc>
                <a:spcPct val="100000"/>
              </a:lnSpc>
            </a:pPr>
            <a:fld id="{F6862F3C-E467-4BB6-B6B8-DA3C47E7FDD0}" type="slidenum">
              <a:rPr lang="ru-RU" sz="1200" b="0" strike="noStrike" spc="-1">
                <a:solidFill>
                  <a:srgbClr val="8B8B8B"/>
                </a:solidFill>
                <a:uFill>
                  <a:solidFill>
                    <a:srgbClr val="FFFFFF"/>
                  </a:solidFill>
                </a:uFill>
                <a:latin typeface="Calibri"/>
              </a:rPr>
              <a:pPr algn="r">
                <a:lnSpc>
                  <a:spcPct val="100000"/>
                </a:lnSpc>
              </a:pPr>
              <a:t>‹#›</a:t>
            </a:fld>
            <a:endParaRPr lang="ru-RU"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hyperlink" Target="https://www.rodb-v.ru/literary-ethnography/modern_writers/titel_man/index.php" TargetMode="Externa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10.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3.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31.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8.png"/><Relationship Id="rId1" Type="http://schemas.openxmlformats.org/officeDocument/2006/relationships/slideLayout" Target="../slideLayouts/slideLayout110.xml"/><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10.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10.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7.jpe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6.png"/><Relationship Id="rId1" Type="http://schemas.openxmlformats.org/officeDocument/2006/relationships/slideLayout" Target="../slideLayouts/slideLayout14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46.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10.xml"/><Relationship Id="rId5" Type="http://schemas.openxmlformats.org/officeDocument/2006/relationships/image" Target="../media/image65.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61.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70.png"/><Relationship Id="rId9"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7.jpeg"/><Relationship Id="rId1" Type="http://schemas.openxmlformats.org/officeDocument/2006/relationships/slideLayout" Target="../slideLayouts/slideLayout159.xml"/></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8.png"/><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2.png"/><Relationship Id="rId1" Type="http://schemas.openxmlformats.org/officeDocument/2006/relationships/slideLayout" Target="../slideLayouts/slideLayout110.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png"/><Relationship Id="rId1" Type="http://schemas.openxmlformats.org/officeDocument/2006/relationships/slideLayout" Target="../slideLayouts/slideLayout12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png"/><Relationship Id="rId1" Type="http://schemas.openxmlformats.org/officeDocument/2006/relationships/slideLayout" Target="../slideLayouts/slideLayout124.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5.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7.png"/><Relationship Id="rId1" Type="http://schemas.openxmlformats.org/officeDocument/2006/relationships/slideLayout" Target="../slideLayouts/slideLayout73.xml"/><Relationship Id="rId5" Type="http://schemas.openxmlformats.org/officeDocument/2006/relationships/image" Target="../media/image97.jpeg"/><Relationship Id="rId4" Type="http://schemas.openxmlformats.org/officeDocument/2006/relationships/image" Target="../media/image96.jpeg"/></Relationships>
</file>

<file path=ppt/slides/_rels/slide3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34.jpeg"/><Relationship Id="rId1" Type="http://schemas.openxmlformats.org/officeDocument/2006/relationships/slideLayout" Target="../slideLayouts/slideLayout25.xml"/><Relationship Id="rId4" Type="http://schemas.openxmlformats.org/officeDocument/2006/relationships/image" Target="../media/image99.jpeg"/></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4.xml"/></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7.png"/><Relationship Id="rId1" Type="http://schemas.openxmlformats.org/officeDocument/2006/relationships/slideLayout" Target="../slideLayouts/slideLayout124.xml"/><Relationship Id="rId6" Type="http://schemas.openxmlformats.org/officeDocument/2006/relationships/image" Target="../media/image13.jpeg"/><Relationship Id="rId5" Type="http://schemas.openxmlformats.org/officeDocument/2006/relationships/image" Target="../media/image102.jpeg"/><Relationship Id="rId4" Type="http://schemas.openxmlformats.org/officeDocument/2006/relationships/image" Target="../media/image101.jpe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7.png"/><Relationship Id="rId1" Type="http://schemas.openxmlformats.org/officeDocument/2006/relationships/slideLayout" Target="../slideLayouts/slideLayout124.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4.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xml"/><Relationship Id="rId1" Type="http://schemas.openxmlformats.org/officeDocument/2006/relationships/slideLayout" Target="../slideLayouts/slideLayout110.xml"/><Relationship Id="rId4" Type="http://schemas.openxmlformats.org/officeDocument/2006/relationships/image" Target="../media/image108.png"/></Relationships>
</file>

<file path=ppt/slides/_rels/slide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xml"/><Relationship Id="rId1" Type="http://schemas.openxmlformats.org/officeDocument/2006/relationships/slideLayout" Target="../slideLayouts/slideLayout110.xml"/></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eg"/></Relationships>
</file>

<file path=ppt/slides/_rels/slide4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23.xml"/></Relationships>
</file>

<file path=ppt/slides/_rels/slide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23.xml"/><Relationship Id="rId4" Type="http://schemas.openxmlformats.org/officeDocument/2006/relationships/image" Target="../media/image119.jpeg"/></Relationships>
</file>

<file path=ppt/slides/_rels/slide4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123.xml"/></Relationships>
</file>

<file path=ppt/slides/_rels/slide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33.xml"/><Relationship Id="rId4" Type="http://schemas.openxmlformats.org/officeDocument/2006/relationships/image" Target="../media/image124.jpeg"/></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xml"/><Relationship Id="rId1" Type="http://schemas.openxmlformats.org/officeDocument/2006/relationships/slideLayout" Target="../slideLayouts/slideLayout110.xml"/><Relationship Id="rId4" Type="http://schemas.openxmlformats.org/officeDocument/2006/relationships/image" Target="../media/image126.png"/></Relationships>
</file>

<file path=ppt/slides/_rels/slide4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10.xml"/></Relationships>
</file>

<file path=ppt/slides/_rels/slide4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34.jpeg"/><Relationship Id="rId1" Type="http://schemas.openxmlformats.org/officeDocument/2006/relationships/slideLayout" Target="../slideLayouts/slideLayout25.xml"/><Relationship Id="rId4" Type="http://schemas.openxmlformats.org/officeDocument/2006/relationships/image" Target="../media/image13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124.xml"/><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5.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23.xml"/><Relationship Id="rId4" Type="http://schemas.openxmlformats.org/officeDocument/2006/relationships/image" Target="../media/image138.jpeg"/></Relationships>
</file>

<file path=ppt/slides/_rels/slide5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7.png"/><Relationship Id="rId1" Type="http://schemas.openxmlformats.org/officeDocument/2006/relationships/slideLayout" Target="../slideLayouts/slideLayout124.xml"/></Relationships>
</file>

<file path=ppt/slides/_rels/slide53.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7.png"/><Relationship Id="rId1" Type="http://schemas.openxmlformats.org/officeDocument/2006/relationships/slideLayout" Target="../slideLayouts/slideLayout124.xml"/><Relationship Id="rId6" Type="http://schemas.openxmlformats.org/officeDocument/2006/relationships/image" Target="../media/image143.jpeg"/><Relationship Id="rId5" Type="http://schemas.openxmlformats.org/officeDocument/2006/relationships/image" Target="../media/image142.jpeg"/><Relationship Id="rId10" Type="http://schemas.openxmlformats.org/officeDocument/2006/relationships/image" Target="../media/image147.png"/><Relationship Id="rId4" Type="http://schemas.openxmlformats.org/officeDocument/2006/relationships/image" Target="../media/image141.jpeg"/><Relationship Id="rId9" Type="http://schemas.openxmlformats.org/officeDocument/2006/relationships/image" Target="../media/image146.jpeg"/></Relationships>
</file>

<file path=ppt/slides/_rels/slide5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7.png"/><Relationship Id="rId1" Type="http://schemas.openxmlformats.org/officeDocument/2006/relationships/slideLayout" Target="../slideLayouts/slideLayout124.xml"/></Relationships>
</file>

<file path=ppt/slides/_rels/slide5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28.png"/><Relationship Id="rId1" Type="http://schemas.openxmlformats.org/officeDocument/2006/relationships/slideLayout" Target="../slideLayouts/slideLayout110.xml"/></Relationships>
</file>

<file path=ppt/slides/_rels/slide5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25.xml"/><Relationship Id="rId5" Type="http://schemas.openxmlformats.org/officeDocument/2006/relationships/image" Target="../media/image153.jpeg"/><Relationship Id="rId4" Type="http://schemas.openxmlformats.org/officeDocument/2006/relationships/image" Target="../media/image152.jpeg"/></Relationships>
</file>

<file path=ppt/slides/_rels/slide5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2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0.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10.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Picture 2"/>
          <p:cNvPicPr/>
          <p:nvPr/>
        </p:nvPicPr>
        <p:blipFill>
          <a:blip r:embed="rId2"/>
          <a:stretch/>
        </p:blipFill>
        <p:spPr>
          <a:xfrm>
            <a:off x="285720" y="0"/>
            <a:ext cx="9143640" cy="6883200"/>
          </a:xfrm>
          <a:prstGeom prst="rect">
            <a:avLst/>
          </a:prstGeom>
          <a:ln>
            <a:noFill/>
          </a:ln>
        </p:spPr>
      </p:pic>
      <p:sp>
        <p:nvSpPr>
          <p:cNvPr id="498" name="TextShape 1"/>
          <p:cNvSpPr txBox="1"/>
          <p:nvPr/>
        </p:nvSpPr>
        <p:spPr>
          <a:xfrm>
            <a:off x="2555640" y="1340640"/>
            <a:ext cx="5902200" cy="1469520"/>
          </a:xfrm>
          <a:prstGeom prst="rect">
            <a:avLst/>
          </a:prstGeom>
          <a:noFill/>
          <a:ln>
            <a:noFill/>
          </a:ln>
        </p:spPr>
        <p:txBody>
          <a:bodyPr anchor="ctr"/>
          <a:lstStyle/>
          <a:p>
            <a:pPr algn="ctr">
              <a:lnSpc>
                <a:spcPct val="100000"/>
              </a:lnSpc>
            </a:pPr>
            <a:r>
              <a:rPr lang="ru-RU" sz="4400" b="1" strike="noStrike" spc="-1">
                <a:solidFill>
                  <a:srgbClr val="FF0000"/>
                </a:solidFill>
                <a:uFill>
                  <a:solidFill>
                    <a:srgbClr val="FFFFFF"/>
                  </a:solidFill>
                </a:uFill>
                <a:latin typeface="Calibri"/>
              </a:rPr>
              <a:t>Иллюстрированный календарь </a:t>
            </a:r>
            <a:endParaRPr lang="ru-RU" sz="1800" b="0" strike="noStrike" spc="-1">
              <a:solidFill>
                <a:srgbClr val="000000"/>
              </a:solidFill>
              <a:uFill>
                <a:solidFill>
                  <a:srgbClr val="FFFFFF"/>
                </a:solidFill>
              </a:uFill>
              <a:latin typeface="Calibri"/>
            </a:endParaRPr>
          </a:p>
        </p:txBody>
      </p:sp>
      <p:sp>
        <p:nvSpPr>
          <p:cNvPr id="499" name="TextShape 2"/>
          <p:cNvSpPr txBox="1"/>
          <p:nvPr/>
        </p:nvSpPr>
        <p:spPr>
          <a:xfrm>
            <a:off x="2483640" y="2925000"/>
            <a:ext cx="6120360" cy="1295640"/>
          </a:xfrm>
          <a:prstGeom prst="rect">
            <a:avLst/>
          </a:prstGeom>
          <a:noFill/>
          <a:ln>
            <a:noFill/>
          </a:ln>
        </p:spPr>
        <p:txBody>
          <a:bodyPr/>
          <a:lstStyle/>
          <a:p>
            <a:pPr algn="ctr">
              <a:lnSpc>
                <a:spcPct val="120000"/>
              </a:lnSpc>
            </a:pPr>
            <a:r>
              <a:rPr lang="ru-RU" sz="1600" b="0" strike="noStrike" spc="-1" dirty="0">
                <a:solidFill>
                  <a:srgbClr val="632523"/>
                </a:solidFill>
                <a:uFill>
                  <a:solidFill>
                    <a:srgbClr val="FFFFFF"/>
                  </a:solidFill>
                </a:uFill>
                <a:latin typeface="Arial Black"/>
              </a:rPr>
              <a:t>Обзор знаменательных и памятных дат, </a:t>
            </a:r>
            <a:r>
              <a:rPr lang="ru-RU" sz="1600" b="0" strike="noStrike" spc="-1" dirty="0" smtClean="0">
                <a:solidFill>
                  <a:srgbClr val="632523"/>
                </a:solidFill>
                <a:uFill>
                  <a:solidFill>
                    <a:srgbClr val="FFFFFF"/>
                  </a:solidFill>
                </a:uFill>
                <a:latin typeface="Arial Black"/>
              </a:rPr>
              <a:t>юбилеев </a:t>
            </a:r>
            <a:r>
              <a:rPr lang="ru-RU" sz="1600" b="0" strike="noStrike" spc="-1" dirty="0">
                <a:solidFill>
                  <a:srgbClr val="632523"/>
                </a:solidFill>
                <a:uFill>
                  <a:solidFill>
                    <a:srgbClr val="FFFFFF"/>
                  </a:solidFill>
                </a:uFill>
                <a:latin typeface="Arial Black"/>
              </a:rPr>
              <a:t>русских и зарубежных писателей </a:t>
            </a:r>
            <a:endParaRPr lang="ru-RU" sz="1600" b="0" strike="noStrike" spc="-1" dirty="0" smtClean="0">
              <a:solidFill>
                <a:srgbClr val="632523"/>
              </a:solidFill>
              <a:uFill>
                <a:solidFill>
                  <a:srgbClr val="FFFFFF"/>
                </a:solidFill>
              </a:uFill>
              <a:latin typeface="Arial Black"/>
            </a:endParaRPr>
          </a:p>
          <a:p>
            <a:pPr algn="ctr">
              <a:lnSpc>
                <a:spcPct val="120000"/>
              </a:lnSpc>
            </a:pPr>
            <a:r>
              <a:rPr lang="ru-RU" sz="1600" b="0" strike="noStrike" spc="-1" dirty="0" smtClean="0">
                <a:solidFill>
                  <a:srgbClr val="632523"/>
                </a:solidFill>
                <a:uFill>
                  <a:solidFill>
                    <a:srgbClr val="FFFFFF"/>
                  </a:solidFill>
                </a:uFill>
                <a:latin typeface="Arial Black"/>
              </a:rPr>
              <a:t>на </a:t>
            </a:r>
            <a:r>
              <a:rPr lang="ru-RU" sz="1600" b="0" strike="noStrike" spc="-1" dirty="0">
                <a:solidFill>
                  <a:srgbClr val="632523"/>
                </a:solidFill>
                <a:uFill>
                  <a:solidFill>
                    <a:srgbClr val="FFFFFF"/>
                  </a:solidFill>
                </a:uFill>
                <a:latin typeface="Arial Black"/>
              </a:rPr>
              <a:t>2021– 2022 учебный год </a:t>
            </a:r>
            <a:endParaRPr lang="ru-RU" sz="3200" b="0" strike="noStrike" spc="-1" dirty="0">
              <a:solidFill>
                <a:srgbClr val="000000"/>
              </a:solidFill>
              <a:uFill>
                <a:solidFill>
                  <a:srgbClr val="FFFFFF"/>
                </a:solidFill>
              </a:uFill>
              <a:latin typeface="Arial"/>
            </a:endParaRPr>
          </a:p>
        </p:txBody>
      </p:sp>
      <p:sp>
        <p:nvSpPr>
          <p:cNvPr id="500" name="CustomShape 3"/>
          <p:cNvSpPr/>
          <p:nvPr/>
        </p:nvSpPr>
        <p:spPr>
          <a:xfrm>
            <a:off x="4428000" y="5877360"/>
            <a:ext cx="4392000" cy="79164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120000"/>
              </a:lnSpc>
            </a:pPr>
            <a:endParaRPr lang="ru-RU" sz="1600" b="0" strike="noStrike" spc="-1" dirty="0" smtClean="0">
              <a:solidFill>
                <a:srgbClr val="632523"/>
              </a:solidFill>
              <a:uFill>
                <a:solidFill>
                  <a:srgbClr val="FFFFFF"/>
                </a:solidFill>
              </a:uFill>
              <a:latin typeface="Arial Black"/>
            </a:endParaRPr>
          </a:p>
          <a:p>
            <a:pPr algn="ctr">
              <a:lnSpc>
                <a:spcPct val="120000"/>
              </a:lnSpc>
            </a:pPr>
            <a:r>
              <a:rPr lang="ru-RU" sz="1600" b="0" strike="noStrike" spc="-1" dirty="0" smtClean="0">
                <a:solidFill>
                  <a:srgbClr val="632523"/>
                </a:solidFill>
                <a:uFill>
                  <a:solidFill>
                    <a:srgbClr val="FFFFFF"/>
                  </a:solidFill>
                </a:uFill>
                <a:latin typeface="Arial Black"/>
              </a:rPr>
              <a:t>2021</a:t>
            </a:r>
            <a:endParaRPr lang="ru-RU" sz="1800" b="0" strike="noStrike" spc="-1" dirty="0">
              <a:solidFill>
                <a:srgbClr val="000000"/>
              </a:solidFill>
              <a:uFill>
                <a:solidFill>
                  <a:srgbClr val="FFFFFF"/>
                </a:solidFill>
              </a:uFill>
              <a:latin typeface="Arial"/>
            </a:endParaRPr>
          </a:p>
        </p:txBody>
      </p:sp>
      <p:sp>
        <p:nvSpPr>
          <p:cNvPr id="501" name="CustomShape 4"/>
          <p:cNvSpPr/>
          <p:nvPr/>
        </p:nvSpPr>
        <p:spPr>
          <a:xfrm>
            <a:off x="2627640" y="332640"/>
            <a:ext cx="6264360" cy="79164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120000"/>
              </a:lnSpc>
            </a:pPr>
            <a:endParaRPr lang="ru-RU" sz="1800" b="0" strike="noStrike" spc="-1" dirty="0">
              <a:solidFill>
                <a:srgbClr val="000000"/>
              </a:solidFill>
              <a:uFill>
                <a:solidFill>
                  <a:srgbClr val="FFFFFF"/>
                </a:solidFill>
              </a:uFill>
              <a:latin typeface="Arial"/>
            </a:endParaRPr>
          </a:p>
        </p:txBody>
      </p:sp>
      <p:sp>
        <p:nvSpPr>
          <p:cNvPr id="502" name="CustomShape 5"/>
          <p:cNvSpPr/>
          <p:nvPr/>
        </p:nvSpPr>
        <p:spPr>
          <a:xfrm>
            <a:off x="251640" y="2415960"/>
            <a:ext cx="189612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800" b="1" strike="noStrike" spc="-1">
                <a:solidFill>
                  <a:srgbClr val="000000"/>
                </a:solidFill>
                <a:uFill>
                  <a:solidFill>
                    <a:srgbClr val="FFFFFF"/>
                  </a:solidFill>
                </a:uFill>
                <a:latin typeface="Calibri"/>
              </a:rPr>
              <a:t>II четверть</a:t>
            </a:r>
            <a:r>
              <a:rPr lang="ru-RU" sz="2800" b="0" strike="noStrike" spc="-1">
                <a:solidFill>
                  <a:srgbClr val="000000"/>
                </a:solidFill>
                <a:uFill>
                  <a:solidFill>
                    <a:srgbClr val="FFFFFF"/>
                  </a:solidFill>
                </a:uFill>
                <a:latin typeface="Calibri"/>
              </a:rPr>
              <a:t> </a:t>
            </a:r>
            <a:endParaRPr lang="ru-RU" sz="1800" b="0" strike="noStrike" spc="-1">
              <a:solidFill>
                <a:srgbClr val="000000"/>
              </a:solidFill>
              <a:uFill>
                <a:solidFill>
                  <a:srgbClr val="FFFFFF"/>
                </a:solidFill>
              </a:uFill>
              <a:latin typeface="Arial"/>
            </a:endParaRPr>
          </a:p>
        </p:txBody>
      </p:sp>
      <p:sp>
        <p:nvSpPr>
          <p:cNvPr id="503" name="CustomShape 6"/>
          <p:cNvSpPr/>
          <p:nvPr/>
        </p:nvSpPr>
        <p:spPr>
          <a:xfrm>
            <a:off x="2843640" y="4581000"/>
            <a:ext cx="604836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ru-RU"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3DDFF"/>
        </a:solidFill>
        <a:effectLst/>
      </p:bgPr>
    </p:bg>
    <p:spTree>
      <p:nvGrpSpPr>
        <p:cNvPr id="1" name=""/>
        <p:cNvGrpSpPr/>
        <p:nvPr/>
      </p:nvGrpSpPr>
      <p:grpSpPr>
        <a:xfrm>
          <a:off x="0" y="0"/>
          <a:ext cx="0" cy="0"/>
          <a:chOff x="0" y="0"/>
          <a:chExt cx="0" cy="0"/>
        </a:xfrm>
      </p:grpSpPr>
      <p:sp>
        <p:nvSpPr>
          <p:cNvPr id="534" name="TextShape 1"/>
          <p:cNvSpPr txBox="1"/>
          <p:nvPr/>
        </p:nvSpPr>
        <p:spPr>
          <a:xfrm>
            <a:off x="4067944" y="1700640"/>
            <a:ext cx="4464056" cy="4104624"/>
          </a:xfrm>
          <a:prstGeom prst="rect">
            <a:avLst/>
          </a:prstGeom>
          <a:noFill/>
          <a:ln>
            <a:noFill/>
          </a:ln>
        </p:spPr>
        <p:txBody>
          <a:bodyPr anchor="ctr"/>
          <a:lstStyle/>
          <a:p>
            <a:r>
              <a:rPr lang="ru-RU" sz="1600" b="1" spc="-1" dirty="0" smtClean="0">
                <a:solidFill>
                  <a:srgbClr val="343434"/>
                </a:solidFill>
                <a:uFill>
                  <a:solidFill>
                    <a:srgbClr val="FFFFFF"/>
                  </a:solidFill>
                </a:uFill>
                <a:latin typeface="Times New Roman"/>
              </a:rPr>
              <a:t>13 </a:t>
            </a:r>
            <a:r>
              <a:rPr lang="ru-RU" sz="1600" b="1" spc="-1" dirty="0">
                <a:solidFill>
                  <a:srgbClr val="343434"/>
                </a:solidFill>
                <a:uFill>
                  <a:solidFill>
                    <a:srgbClr val="FFFFFF"/>
                  </a:solidFill>
                </a:uFill>
                <a:latin typeface="Times New Roman"/>
              </a:rPr>
              <a:t>ноября – 1</a:t>
            </a:r>
            <a:r>
              <a:rPr lang="ru-RU" sz="1600" b="1" spc="-1" dirty="0" smtClean="0">
                <a:solidFill>
                  <a:srgbClr val="343434"/>
                </a:solidFill>
                <a:uFill>
                  <a:solidFill>
                    <a:srgbClr val="FFFFFF"/>
                  </a:solidFill>
                </a:uFill>
                <a:latin typeface="Times New Roman"/>
              </a:rPr>
              <a:t>10 лет со дня рождения писателя, журналиста Михаила Ефимовича </a:t>
            </a:r>
            <a:r>
              <a:rPr lang="ru-RU" sz="1600" b="1" spc="-1" dirty="0" err="1" smtClean="0">
                <a:solidFill>
                  <a:srgbClr val="343434"/>
                </a:solidFill>
                <a:uFill>
                  <a:solidFill>
                    <a:srgbClr val="FFFFFF"/>
                  </a:solidFill>
                </a:uFill>
                <a:latin typeface="Times New Roman"/>
              </a:rPr>
              <a:t>Штительмана</a:t>
            </a:r>
            <a:r>
              <a:rPr lang="ru-RU" sz="1600" b="1" spc="-1" dirty="0" smtClean="0">
                <a:solidFill>
                  <a:srgbClr val="343434"/>
                </a:solidFill>
                <a:uFill>
                  <a:solidFill>
                    <a:srgbClr val="FFFFFF"/>
                  </a:solidFill>
                </a:uFill>
                <a:latin typeface="Times New Roman"/>
              </a:rPr>
              <a:t> (1911-1941)</a:t>
            </a:r>
            <a:r>
              <a:rPr lang="ru-RU" sz="1600" spc="-1" dirty="0" smtClean="0">
                <a:solidFill>
                  <a:srgbClr val="343434"/>
                </a:solidFill>
                <a:uFill>
                  <a:solidFill>
                    <a:srgbClr val="FFFFFF"/>
                  </a:solidFill>
                </a:uFill>
                <a:latin typeface="Times New Roman"/>
              </a:rPr>
              <a:t>.</a:t>
            </a:r>
          </a:p>
          <a:p>
            <a:r>
              <a:rPr lang="ru-RU" sz="1600" spc="-1" dirty="0" smtClean="0">
                <a:solidFill>
                  <a:srgbClr val="343434"/>
                </a:solidFill>
                <a:uFill>
                  <a:solidFill>
                    <a:srgbClr val="FFFFFF"/>
                  </a:solidFill>
                </a:uFill>
                <a:latin typeface="Times New Roman"/>
              </a:rPr>
              <a:t>С 1914 года  автор жил в Ростове-на-Дону. Автор «Повести о детстве».</a:t>
            </a:r>
          </a:p>
          <a:p>
            <a:r>
              <a:rPr lang="ru-RU" sz="1600" spc="-1" dirty="0" smtClean="0">
                <a:solidFill>
                  <a:srgbClr val="343434"/>
                </a:solidFill>
                <a:uFill>
                  <a:solidFill>
                    <a:srgbClr val="FFFFFF"/>
                  </a:solidFill>
                </a:uFill>
                <a:latin typeface="Times New Roman"/>
              </a:rPr>
              <a:t>Подробнее о жизни и творчестве писателя читайте </a:t>
            </a:r>
            <a:r>
              <a:rPr lang="en-US" sz="1600" spc="-1" dirty="0">
                <a:solidFill>
                  <a:srgbClr val="343434"/>
                </a:solidFill>
                <a:uFill>
                  <a:solidFill>
                    <a:srgbClr val="FFFFFF"/>
                  </a:solidFill>
                </a:uFill>
                <a:latin typeface="Times New Roman"/>
                <a:hlinkClick r:id="rId2"/>
              </a:rPr>
              <a:t>https://</a:t>
            </a:r>
            <a:r>
              <a:rPr lang="en-US" sz="1600" spc="-1" dirty="0" smtClean="0">
                <a:solidFill>
                  <a:srgbClr val="343434"/>
                </a:solidFill>
                <a:uFill>
                  <a:solidFill>
                    <a:srgbClr val="FFFFFF"/>
                  </a:solidFill>
                </a:uFill>
                <a:latin typeface="Times New Roman"/>
                <a:hlinkClick r:id="rId2"/>
              </a:rPr>
              <a:t>www.rodb-v.ru/literary-ethnography/modern_writers/titel_man/index.php</a:t>
            </a:r>
            <a:r>
              <a:rPr lang="ru-RU" sz="1600" spc="-1" dirty="0" smtClean="0">
                <a:solidFill>
                  <a:srgbClr val="343434"/>
                </a:solidFill>
                <a:uFill>
                  <a:solidFill>
                    <a:srgbClr val="FFFFFF"/>
                  </a:solidFill>
                </a:uFill>
                <a:latin typeface="Times New Roman"/>
              </a:rPr>
              <a:t> </a:t>
            </a:r>
            <a:endParaRPr lang="ru-RU" sz="1600" spc="-1" dirty="0">
              <a:solidFill>
                <a:srgbClr val="000000"/>
              </a:solidFill>
              <a:uFill>
                <a:solidFill>
                  <a:srgbClr val="FFFFFF"/>
                </a:solidFill>
              </a:uFill>
              <a:latin typeface="Calibri"/>
            </a:endParaRPr>
          </a:p>
        </p:txBody>
      </p:sp>
      <p:sp>
        <p:nvSpPr>
          <p:cNvPr id="535" name="CustomShape 2"/>
          <p:cNvSpPr/>
          <p:nvPr/>
        </p:nvSpPr>
        <p:spPr>
          <a:xfrm>
            <a:off x="755640" y="296640"/>
            <a:ext cx="8208720" cy="1043640"/>
          </a:xfrm>
          <a:prstGeom prst="rect">
            <a:avLst/>
          </a:prstGeom>
          <a:noFill/>
          <a:ln>
            <a:noFill/>
          </a:ln>
        </p:spPr>
        <p:style>
          <a:lnRef idx="0">
            <a:scrgbClr r="0" g="0" b="0"/>
          </a:lnRef>
          <a:fillRef idx="0">
            <a:scrgbClr r="0" g="0" b="0"/>
          </a:fillRef>
          <a:effectRef idx="0">
            <a:scrgbClr r="0" g="0" b="0"/>
          </a:effectRef>
          <a:fontRef idx="minor"/>
        </p:style>
        <p:txBody>
          <a:bodyPr anchor="ctr"/>
          <a:lstStyle/>
          <a:p>
            <a:pPr algn="ctr"/>
            <a:r>
              <a:rPr lang="ru-RU" sz="4000" b="1" spc="-1">
                <a:solidFill>
                  <a:srgbClr val="4C99FF"/>
                </a:solidFill>
                <a:uFill>
                  <a:solidFill>
                    <a:srgbClr val="FFFFFF"/>
                  </a:solidFill>
                </a:uFill>
                <a:latin typeface="Cassandra"/>
              </a:rPr>
              <a:t>Краеведческие памятные даты</a:t>
            </a:r>
            <a:endParaRPr lang="ru-RU" spc="-1">
              <a:solidFill>
                <a:srgbClr val="000000"/>
              </a:solidFill>
              <a:uFill>
                <a:solidFill>
                  <a:srgbClr val="FFFFFF"/>
                </a:solidFill>
              </a:uFill>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60888" y="3417888"/>
            <a:ext cx="20637" cy="20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descr="Z:\Методисты\Нероба\2 четверть\Безымянный.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99592" y="1844824"/>
            <a:ext cx="2369173" cy="35312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157555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24192" y="5547324"/>
            <a:ext cx="1319808" cy="13136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Заголовок 1"/>
          <p:cNvSpPr>
            <a:spLocks noGrp="1"/>
          </p:cNvSpPr>
          <p:nvPr>
            <p:ph type="title"/>
          </p:nvPr>
        </p:nvSpPr>
        <p:spPr>
          <a:xfrm>
            <a:off x="2339752" y="296652"/>
            <a:ext cx="6516488" cy="1116124"/>
          </a:xfrm>
        </p:spPr>
        <p:txBody>
          <a:bodyPr/>
          <a:lstStyle/>
          <a:p>
            <a:r>
              <a:rPr lang="ru-RU" sz="3200" b="1" dirty="0" smtClean="0">
                <a:solidFill>
                  <a:srgbClr val="FF0000"/>
                </a:solidFill>
              </a:rPr>
              <a:t>16 ноября – Международный день толерантности</a:t>
            </a:r>
            <a:endParaRPr lang="ru-RU" sz="3200" b="1" dirty="0">
              <a:solidFill>
                <a:srgbClr val="FF0000"/>
              </a:solidFill>
            </a:endParaRPr>
          </a:p>
        </p:txBody>
      </p:sp>
      <p:sp>
        <p:nvSpPr>
          <p:cNvPr id="3" name="Содержимое 2"/>
          <p:cNvSpPr>
            <a:spLocks noGrp="1"/>
          </p:cNvSpPr>
          <p:nvPr>
            <p:ph idx="1"/>
          </p:nvPr>
        </p:nvSpPr>
        <p:spPr>
          <a:xfrm>
            <a:off x="179512" y="1484784"/>
            <a:ext cx="7838989" cy="4824536"/>
          </a:xfrm>
        </p:spPr>
        <p:txBody>
          <a:bodyPr/>
          <a:lstStyle/>
          <a:p>
            <a:pPr indent="0" algn="just">
              <a:spcBef>
                <a:spcPts val="0"/>
              </a:spcBef>
              <a:buNone/>
            </a:pPr>
            <a:r>
              <a:rPr lang="ru-RU" sz="1700" dirty="0">
                <a:solidFill>
                  <a:schemeClr val="tx1"/>
                </a:solidFill>
                <a:latin typeface="Times New Roman" pitchFamily="18" charset="0"/>
                <a:cs typeface="Times New Roman" pitchFamily="18" charset="0"/>
              </a:rPr>
              <a:t>Двадцать первый век позволил современному человеку сделать множество важных открытий, а развитие новых технологий значительно упростило нашу жизнь, сделало </a:t>
            </a:r>
            <a:r>
              <a:rPr lang="ru-RU" sz="1700" dirty="0" smtClean="0">
                <a:solidFill>
                  <a:schemeClr val="tx1"/>
                </a:solidFill>
                <a:latin typeface="Times New Roman" pitchFamily="18" charset="0"/>
                <a:cs typeface="Times New Roman" pitchFamily="18" charset="0"/>
              </a:rPr>
              <a:t>её </a:t>
            </a:r>
            <a:r>
              <a:rPr lang="ru-RU" sz="1700" dirty="0">
                <a:solidFill>
                  <a:schemeClr val="tx1"/>
                </a:solidFill>
                <a:latin typeface="Times New Roman" pitchFamily="18" charset="0"/>
                <a:cs typeface="Times New Roman" pitchFamily="18" charset="0"/>
              </a:rPr>
              <a:t>комфортнее. Но почему-то это не дало </a:t>
            </a:r>
            <a:r>
              <a:rPr lang="ru-RU" sz="1700" dirty="0" err="1">
                <a:solidFill>
                  <a:schemeClr val="tx1"/>
                </a:solidFill>
                <a:latin typeface="Times New Roman" pitchFamily="18" charset="0"/>
                <a:cs typeface="Times New Roman" pitchFamily="18" charset="0"/>
              </a:rPr>
              <a:t>homo</a:t>
            </a:r>
            <a:r>
              <a:rPr lang="ru-RU" sz="1700" dirty="0">
                <a:solidFill>
                  <a:schemeClr val="tx1"/>
                </a:solidFill>
                <a:latin typeface="Times New Roman" pitchFamily="18" charset="0"/>
                <a:cs typeface="Times New Roman" pitchFamily="18" charset="0"/>
              </a:rPr>
              <a:t> </a:t>
            </a:r>
            <a:r>
              <a:rPr lang="ru-RU" sz="1700" dirty="0" err="1">
                <a:solidFill>
                  <a:schemeClr val="tx1"/>
                </a:solidFill>
                <a:latin typeface="Times New Roman" pitchFamily="18" charset="0"/>
                <a:cs typeface="Times New Roman" pitchFamily="18" charset="0"/>
              </a:rPr>
              <a:t>sapiens</a:t>
            </a:r>
            <a:r>
              <a:rPr lang="ru-RU" sz="1700" dirty="0">
                <a:solidFill>
                  <a:schemeClr val="tx1"/>
                </a:solidFill>
                <a:latin typeface="Times New Roman" pitchFamily="18" charset="0"/>
                <a:cs typeface="Times New Roman" pitchFamily="18" charset="0"/>
              </a:rPr>
              <a:t> стать добрее и терпимее друг к другу. Вечная борьба добра со злом </a:t>
            </a:r>
            <a:r>
              <a:rPr lang="ru-RU" sz="1700" dirty="0" smtClean="0">
                <a:solidFill>
                  <a:schemeClr val="tx1"/>
                </a:solidFill>
                <a:latin typeface="Times New Roman" pitchFamily="18" charset="0"/>
                <a:cs typeface="Times New Roman" pitchFamily="18" charset="0"/>
              </a:rPr>
              <a:t>всё ещё </a:t>
            </a:r>
            <a:r>
              <a:rPr lang="ru-RU" sz="1700" dirty="0">
                <a:solidFill>
                  <a:schemeClr val="tx1"/>
                </a:solidFill>
                <a:latin typeface="Times New Roman" pitchFamily="18" charset="0"/>
                <a:cs typeface="Times New Roman" pitchFamily="18" charset="0"/>
              </a:rPr>
              <a:t>продолжается в наше прогрессивное время.</a:t>
            </a:r>
          </a:p>
          <a:p>
            <a:pPr indent="0" algn="just">
              <a:spcBef>
                <a:spcPts val="0"/>
              </a:spcBef>
              <a:buNone/>
            </a:pPr>
            <a:r>
              <a:rPr lang="ru-RU" sz="1700" dirty="0" smtClean="0">
                <a:solidFill>
                  <a:schemeClr val="tx1"/>
                </a:solidFill>
                <a:latin typeface="Times New Roman" pitchFamily="18" charset="0"/>
                <a:cs typeface="Times New Roman" pitchFamily="18" charset="0"/>
              </a:rPr>
              <a:t>Ведущая </a:t>
            </a:r>
            <a:r>
              <a:rPr lang="ru-RU" sz="1700" dirty="0">
                <a:solidFill>
                  <a:schemeClr val="tx1"/>
                </a:solidFill>
                <a:latin typeface="Times New Roman" pitchFamily="18" charset="0"/>
                <a:cs typeface="Times New Roman" pitchFamily="18" charset="0"/>
              </a:rPr>
              <a:t>задача современной образовательной политики – воспитание толерантности у детей, юношества и молодежи. </a:t>
            </a:r>
            <a:endParaRPr lang="ru-RU" sz="1700" dirty="0" smtClean="0">
              <a:solidFill>
                <a:schemeClr val="tx1"/>
              </a:solidFill>
              <a:latin typeface="Times New Roman" pitchFamily="18" charset="0"/>
              <a:cs typeface="Times New Roman" pitchFamily="18" charset="0"/>
            </a:endParaRPr>
          </a:p>
          <a:p>
            <a:pPr indent="0" algn="just">
              <a:spcBef>
                <a:spcPts val="0"/>
              </a:spcBef>
              <a:buNone/>
            </a:pPr>
            <a:r>
              <a:rPr lang="ru-RU" sz="1700" dirty="0" smtClean="0">
                <a:solidFill>
                  <a:schemeClr val="tx1"/>
                </a:solidFill>
                <a:latin typeface="Times New Roman" pitchFamily="18" charset="0"/>
                <a:cs typeface="Times New Roman" pitchFamily="18" charset="0"/>
              </a:rPr>
              <a:t>Однозначно </a:t>
            </a:r>
            <a:r>
              <a:rPr lang="ru-RU" sz="1700" dirty="0">
                <a:solidFill>
                  <a:schemeClr val="tx1"/>
                </a:solidFill>
                <a:latin typeface="Times New Roman" pitchFamily="18" charset="0"/>
                <a:cs typeface="Times New Roman" pitchFamily="18" charset="0"/>
              </a:rPr>
              <a:t>благоприятной для воспитания толерантности считается совместная творческая деятельность, особенно если у </a:t>
            </a:r>
            <a:r>
              <a:rPr lang="ru-RU" sz="1700" dirty="0" smtClean="0">
                <a:solidFill>
                  <a:schemeClr val="tx1"/>
                </a:solidFill>
                <a:latin typeface="Times New Roman" pitchFamily="18" charset="0"/>
                <a:cs typeface="Times New Roman" pitchFamily="18" charset="0"/>
              </a:rPr>
              <a:t>неё </a:t>
            </a:r>
            <a:r>
              <a:rPr lang="ru-RU" sz="1700" dirty="0">
                <a:solidFill>
                  <a:schemeClr val="tx1"/>
                </a:solidFill>
                <a:latin typeface="Times New Roman" pitchFamily="18" charset="0"/>
                <a:cs typeface="Times New Roman" pitchFamily="18" charset="0"/>
              </a:rPr>
              <a:t>имеется общественно значимый смысл. Отличный результат может продемонстрировать и применение коллективного обсуждения проблем. Такой подход даст возможность каждому учащемуся вступить в разговор, выразить собственное мнение, предложить решение </a:t>
            </a:r>
            <a:r>
              <a:rPr lang="ru-RU" sz="1700" dirty="0" smtClean="0">
                <a:solidFill>
                  <a:schemeClr val="tx1"/>
                </a:solidFill>
                <a:latin typeface="Times New Roman" pitchFamily="18" charset="0"/>
                <a:cs typeface="Times New Roman" pitchFamily="18" charset="0"/>
              </a:rPr>
              <a:t>определённой </a:t>
            </a:r>
            <a:r>
              <a:rPr lang="ru-RU" sz="1700" dirty="0">
                <a:solidFill>
                  <a:schemeClr val="tx1"/>
                </a:solidFill>
                <a:latin typeface="Times New Roman" pitchFamily="18" charset="0"/>
                <a:cs typeface="Times New Roman" pitchFamily="18" charset="0"/>
              </a:rPr>
              <a:t>задачи, выслушать других и достичь компромисса. При этом педагогу не следует проявлять излишнюю опеку, открыто управлять процессом обсуждения, что будет тормозить развитие отношений между детьми. Естественно, уместно планировать подобные мероприятия ко Дню толерантности, что лишний раз подчеркнет важность общей деятельности классного коллектива.</a:t>
            </a:r>
            <a:endParaRPr lang="ru-RU" sz="1700" dirty="0" smtClean="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7757"/>
            <a:ext cx="1416199" cy="14161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22108995"/>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50000">
              <a:schemeClr val="bg1"/>
            </a:gs>
            <a:gs pos="100000">
              <a:schemeClr val="tx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251520" y="274638"/>
            <a:ext cx="8435280" cy="922114"/>
          </a:xfrm>
        </p:spPr>
        <p:txBody>
          <a:bodyPr>
            <a:normAutofit/>
          </a:bodyPr>
          <a:lstStyle/>
          <a:p>
            <a:r>
              <a:rPr lang="ru-RU" sz="2400" b="1" dirty="0"/>
              <a:t>16 ноября - 80 лет назад совершили свой </a:t>
            </a:r>
            <a:r>
              <a:rPr lang="ru-RU" sz="2400" b="1" dirty="0" smtClean="0"/>
              <a:t>подвиг</a:t>
            </a:r>
            <a:br>
              <a:rPr lang="ru-RU" sz="2400" b="1" dirty="0" smtClean="0"/>
            </a:br>
            <a:r>
              <a:rPr lang="ru-RU" sz="2400" b="1" dirty="0" smtClean="0"/>
              <a:t>герои-панфиловцы </a:t>
            </a:r>
            <a:r>
              <a:rPr lang="ru-RU" sz="2400" b="1" dirty="0"/>
              <a:t>(1941)</a:t>
            </a:r>
          </a:p>
        </p:txBody>
      </p:sp>
      <p:sp>
        <p:nvSpPr>
          <p:cNvPr id="3" name="Объект 2"/>
          <p:cNvSpPr>
            <a:spLocks noGrp="1"/>
          </p:cNvSpPr>
          <p:nvPr>
            <p:ph idx="1"/>
          </p:nvPr>
        </p:nvSpPr>
        <p:spPr>
          <a:xfrm>
            <a:off x="323528" y="1268760"/>
            <a:ext cx="6768752" cy="5040560"/>
          </a:xfrm>
        </p:spPr>
        <p:txBody>
          <a:bodyPr>
            <a:noAutofit/>
          </a:bodyPr>
          <a:lstStyle/>
          <a:p>
            <a:pPr algn="just">
              <a:spcBef>
                <a:spcPts val="0"/>
              </a:spcBef>
            </a:pPr>
            <a:r>
              <a:rPr lang="ru-RU" sz="1600" dirty="0"/>
              <a:t>16 ноября 1941 года при обороне Москвы от фашистских захватчиков в бою у разъезда </a:t>
            </a:r>
            <a:r>
              <a:rPr lang="ru-RU" sz="1600" dirty="0" err="1"/>
              <a:t>Дубосеково</a:t>
            </a:r>
            <a:r>
              <a:rPr lang="ru-RU" sz="1600" dirty="0"/>
              <a:t> совершили свой бессмертный подвиг 28 бойцов из дивизии генерала Панфилова, уничтожив около двух десятков немецких танков и остановив наступление немцев.</a:t>
            </a:r>
          </a:p>
          <a:p>
            <a:pPr algn="just">
              <a:spcBef>
                <a:spcPts val="0"/>
              </a:spcBef>
            </a:pPr>
            <a:r>
              <a:rPr lang="ru-RU" sz="1600" dirty="0"/>
              <a:t>Битва под Москвой стала одним из решающих сражений и важнейшим событием первого года Великой Отечественной войны. Гитлер делал особую ставку на захват столицы СССР, но потерпел неудачу в попытке с ходу захватить </a:t>
            </a:r>
            <a:r>
              <a:rPr lang="ru-RU" sz="1600" dirty="0" smtClean="0"/>
              <a:t>её. </a:t>
            </a:r>
            <a:r>
              <a:rPr lang="ru-RU" sz="1600" dirty="0"/>
              <a:t>Осенью 1941 года немецкое командование начало активную подготовку к новому наступлению, сосредоточив главные силы своей армии на ближних подступах к городу. Ожесточенные бои шли уже в 100-120 км от Москвы, крупные танковые группы немцев пытались прорваться по Волоколамскому шоссе к столице.</a:t>
            </a:r>
          </a:p>
          <a:p>
            <a:pPr algn="just">
              <a:spcBef>
                <a:spcPts val="0"/>
              </a:spcBef>
            </a:pPr>
            <a:r>
              <a:rPr lang="ru-RU" sz="1600" dirty="0"/>
              <a:t>В 1967 году в деревне Нелидово, расположенной в 1,5 км от разъезда </a:t>
            </a:r>
            <a:r>
              <a:rPr lang="ru-RU" sz="1600" dirty="0" err="1"/>
              <a:t>Дубосеково</a:t>
            </a:r>
            <a:r>
              <a:rPr lang="ru-RU" sz="1600" dirty="0"/>
              <a:t>, был открыт Музей героев-панфиловцев. В 1975 году на месте боя воздвигнут мемориальный ансамбль из гранита «Подвигу 28», состоящий из шести монументальных фигур, олицетворяющих воинов шести национальностей, сражавшихся в рядах 28 панфиловцев. Их лица обращены в сторону, откуда шли фашистские танки, а за спинами бойцов – Москва…</a:t>
            </a:r>
          </a:p>
          <a:p>
            <a:pPr algn="just"/>
            <a:endParaRPr lang="ru-RU" sz="1700" dirty="0"/>
          </a:p>
        </p:txBody>
      </p:sp>
      <p:pic>
        <p:nvPicPr>
          <p:cNvPr id="3075" name="Picture 3" descr="C:\Users\Администратор\Downloads\IMG_002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36296" y="1916832"/>
            <a:ext cx="1781055" cy="27933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04851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50000">
              <a:srgbClr val="FFFF0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9220" name="Picture 4" descr="Y:\Рыбак\Шарики\Фейрверк ум..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5407" y="116632"/>
            <a:ext cx="1828800" cy="1143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a:xfrm>
            <a:off x="611560" y="296652"/>
            <a:ext cx="8244681" cy="900113"/>
          </a:xfrm>
        </p:spPr>
        <p:txBody>
          <a:bodyPr/>
          <a:lstStyle/>
          <a:p>
            <a:r>
              <a:rPr lang="ru-RU" sz="2800" b="1" dirty="0" smtClean="0"/>
              <a:t>17 ноября – день рождения Алисы Селезнёвой</a:t>
            </a:r>
            <a:endParaRPr lang="ru-RU" sz="2800" b="1" dirty="0"/>
          </a:p>
        </p:txBody>
      </p:sp>
      <p:sp>
        <p:nvSpPr>
          <p:cNvPr id="3" name="Объект 2"/>
          <p:cNvSpPr>
            <a:spLocks noGrp="1"/>
          </p:cNvSpPr>
          <p:nvPr>
            <p:ph idx="1"/>
          </p:nvPr>
        </p:nvSpPr>
        <p:spPr>
          <a:xfrm>
            <a:off x="2627784" y="1124744"/>
            <a:ext cx="6227812" cy="5472608"/>
          </a:xfrm>
        </p:spPr>
        <p:txBody>
          <a:bodyPr/>
          <a:lstStyle/>
          <a:p>
            <a:pPr algn="just"/>
            <a:r>
              <a:rPr lang="ru-RU" sz="1600" dirty="0" smtClean="0"/>
              <a:t>Алиса Игоревна </a:t>
            </a:r>
            <a:r>
              <a:rPr lang="ru-RU" sz="1600" dirty="0" err="1"/>
              <a:t>Селезнёва</a:t>
            </a:r>
            <a:r>
              <a:rPr lang="ru-RU" sz="1600" dirty="0"/>
              <a:t> — главная героиня цикла детских фантастических книг Кира Булычёва «Приключения Алисы» и их экранизаций и производных работ, таких, как «Тайна Третьей Планеты», «Гостья из будущего» и «Алиса знает, что делать</a:t>
            </a:r>
            <a:r>
              <a:rPr lang="ru-RU" sz="1600" dirty="0" smtClean="0"/>
              <a:t>!».</a:t>
            </a:r>
          </a:p>
          <a:p>
            <a:pPr algn="just"/>
            <a:r>
              <a:rPr lang="ru-RU" sz="1600" dirty="0" smtClean="0"/>
              <a:t> Алиса </a:t>
            </a:r>
            <a:r>
              <a:rPr lang="ru-RU" sz="1600" dirty="0"/>
              <a:t>— девочка школьного возраста, живущая в футуристической Москве конца XXI века. Внешность Алисы описана так: это светловолосая девочка высокого роста и спортивного сложения, одетая обычно в «мужскую» одежду (шорты и майка, либо комбинезон). В большинстве книг её возраст остаётся около 12 лет. Алиса учится в средней школе, член кружка юных натуралистов</a:t>
            </a:r>
            <a:r>
              <a:rPr lang="ru-RU" sz="1600" dirty="0" smtClean="0"/>
              <a:t>.</a:t>
            </a:r>
          </a:p>
          <a:p>
            <a:pPr algn="just"/>
            <a:r>
              <a:rPr lang="ru-RU" sz="1600" dirty="0"/>
              <a:t>«Родилась Алиса 17 ноября» — с этой фразы начинается повесть «День рождения Алисы». Точнее — 17 ноября, во второй половине XXI века</a:t>
            </a:r>
            <a:r>
              <a:rPr lang="ru-RU" sz="1600" dirty="0" smtClean="0"/>
              <a:t>.</a:t>
            </a:r>
          </a:p>
          <a:p>
            <a:pPr algn="just"/>
            <a:r>
              <a:rPr lang="ru-RU" sz="1600" dirty="0"/>
              <a:t>В честь Алисы Селезнёвой учреждена ежегодная литературная премия «Алиса</a:t>
            </a:r>
            <a:r>
              <a:rPr lang="ru-RU" sz="1600" dirty="0" smtClean="0"/>
              <a:t>». </a:t>
            </a:r>
            <a:r>
              <a:rPr lang="ru-RU" sz="1600" dirty="0"/>
              <a:t>До 2003 года </a:t>
            </a:r>
            <a:r>
              <a:rPr lang="ru-RU" sz="1600" dirty="0" smtClean="0"/>
              <a:t> Кир Булычёв </a:t>
            </a:r>
            <a:r>
              <a:rPr lang="ru-RU" sz="1600" dirty="0"/>
              <a:t>вручал её лично.</a:t>
            </a:r>
          </a:p>
          <a:p>
            <a:pPr algn="just"/>
            <a:r>
              <a:rPr lang="ru-RU" sz="1600" dirty="0"/>
              <a:t>В Москве существует Аллея имени Алисы Селезнёвой, высаженная группой поклонников Алисы из фильма «Гостья из будущего».</a:t>
            </a:r>
          </a:p>
          <a:p>
            <a:pPr marL="0" indent="0" algn="just">
              <a:buNone/>
            </a:pPr>
            <a:endParaRPr lang="ru-RU" sz="1600" dirty="0"/>
          </a:p>
        </p:txBody>
      </p:sp>
      <p:pic>
        <p:nvPicPr>
          <p:cNvPr id="9219" name="Picture 3" descr="Y:\Рыбак\Шарики\Фейрверк ум. 4.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3528" y="4725144"/>
            <a:ext cx="1828800" cy="1143000"/>
          </a:xfrm>
          <a:prstGeom prst="rect">
            <a:avLst/>
          </a:prstGeom>
          <a:noFill/>
          <a:extLst>
            <a:ext uri="{909E8E84-426E-40DD-AFC4-6F175D3DCCD1}">
              <a14:hiddenFill xmlns:a14="http://schemas.microsoft.com/office/drawing/2010/main" xmlns="">
                <a:solidFill>
                  <a:srgbClr val="FFFFFF"/>
                </a:solidFill>
              </a14:hiddenFill>
            </a:ext>
          </a:extLst>
        </p:spPr>
      </p:pic>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528" y="1826164"/>
            <a:ext cx="1783283" cy="27420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11560" y="5708341"/>
            <a:ext cx="1828800" cy="1146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2841954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523" name="TextShape 1"/>
          <p:cNvSpPr txBox="1"/>
          <p:nvPr/>
        </p:nvSpPr>
        <p:spPr>
          <a:xfrm>
            <a:off x="748080" y="402840"/>
            <a:ext cx="7919640" cy="899640"/>
          </a:xfrm>
          <a:prstGeom prst="rect">
            <a:avLst/>
          </a:prstGeom>
          <a:noFill/>
          <a:ln>
            <a:noFill/>
          </a:ln>
        </p:spPr>
        <p:txBody>
          <a:bodyPr anchor="ctr"/>
          <a:lstStyle/>
          <a:p>
            <a:pPr algn="ctr">
              <a:lnSpc>
                <a:spcPct val="100000"/>
              </a:lnSpc>
            </a:pPr>
            <a:r>
              <a:rPr lang="ru-RU" sz="2800" b="0" strike="noStrike" spc="-1" dirty="0">
                <a:solidFill>
                  <a:srgbClr val="343434"/>
                </a:solidFill>
                <a:uFill>
                  <a:solidFill>
                    <a:srgbClr val="FFFFFF"/>
                  </a:solidFill>
                </a:uFill>
                <a:latin typeface="Cassandra"/>
              </a:rPr>
              <a:t>18 ноября – день рождения Деда Мороза</a:t>
            </a:r>
            <a:endParaRPr lang="ru-RU" sz="1800" b="0" strike="noStrike" spc="-1" dirty="0">
              <a:solidFill>
                <a:srgbClr val="000000"/>
              </a:solidFill>
              <a:uFill>
                <a:solidFill>
                  <a:srgbClr val="FFFFFF"/>
                </a:solidFill>
              </a:uFill>
              <a:latin typeface="Calibri"/>
            </a:endParaRPr>
          </a:p>
        </p:txBody>
      </p:sp>
      <p:sp>
        <p:nvSpPr>
          <p:cNvPr id="524" name="TextShape 2"/>
          <p:cNvSpPr txBox="1"/>
          <p:nvPr/>
        </p:nvSpPr>
        <p:spPr>
          <a:xfrm>
            <a:off x="935640" y="1312200"/>
            <a:ext cx="6207840" cy="4427640"/>
          </a:xfrm>
          <a:prstGeom prst="rect">
            <a:avLst/>
          </a:prstGeom>
          <a:noFill/>
          <a:ln>
            <a:noFill/>
          </a:ln>
        </p:spPr>
        <p:txBody>
          <a:bodyPr/>
          <a:lstStyle/>
          <a:p>
            <a:pPr marL="343080" indent="-342720">
              <a:lnSpc>
                <a:spcPct val="100000"/>
              </a:lnSpc>
              <a:buClr>
                <a:srgbClr val="343434"/>
              </a:buClr>
              <a:buFont typeface="Wingdings 2" charset="2"/>
              <a:buChar char=""/>
            </a:pPr>
            <a:r>
              <a:rPr lang="ru-RU" sz="2000" b="0" strike="noStrike" spc="-1">
                <a:solidFill>
                  <a:srgbClr val="343434"/>
                </a:solidFill>
                <a:uFill>
                  <a:solidFill>
                    <a:srgbClr val="FFFFFF"/>
                  </a:solidFill>
                </a:uFill>
                <a:latin typeface="Calibri"/>
              </a:rPr>
              <a:t>18 ноября в России официально празднуют День рождения Деда Мороза. Каков возраст зимнего волшебника – доподлинно неизвестно, но точно, что более 2000 лет. Дату рождения Деда Мороза придумали сами дети, поскольку именно 18 ноября на его вотчине — в Великом Устюге — в свои права вступает настоящая зима, и ударяют морозы. Интересно, что в 1999 году Великий Устюг был официально назван родиной российского Деда Мороза.</a:t>
            </a:r>
            <a:endParaRPr lang="ru-RU" sz="3200" b="0" strike="noStrike" spc="-1">
              <a:solidFill>
                <a:srgbClr val="4A452A"/>
              </a:solidFill>
              <a:uFill>
                <a:solidFill>
                  <a:srgbClr val="FFFFFF"/>
                </a:solidFill>
              </a:uFill>
              <a:latin typeface="Calibri"/>
            </a:endParaRPr>
          </a:p>
        </p:txBody>
      </p:sp>
      <p:pic>
        <p:nvPicPr>
          <p:cNvPr id="525" name="Picture 2"/>
          <p:cNvPicPr/>
          <p:nvPr/>
        </p:nvPicPr>
        <p:blipFill>
          <a:blip r:embed="rId3"/>
          <a:stretch/>
        </p:blipFill>
        <p:spPr>
          <a:xfrm>
            <a:off x="467640" y="4725000"/>
            <a:ext cx="1558440" cy="1997280"/>
          </a:xfrm>
          <a:prstGeom prst="rect">
            <a:avLst/>
          </a:prstGeom>
          <a:ln>
            <a:noFill/>
          </a:ln>
        </p:spPr>
      </p:pic>
      <p:pic>
        <p:nvPicPr>
          <p:cNvPr id="526" name="Picture 2"/>
          <p:cNvPicPr/>
          <p:nvPr/>
        </p:nvPicPr>
        <p:blipFill>
          <a:blip r:embed="rId4"/>
          <a:stretch/>
        </p:blipFill>
        <p:spPr>
          <a:xfrm>
            <a:off x="2771640" y="4681080"/>
            <a:ext cx="1805760" cy="1755720"/>
          </a:xfrm>
          <a:prstGeom prst="rect">
            <a:avLst/>
          </a:prstGeom>
          <a:ln>
            <a:noFill/>
          </a:ln>
        </p:spPr>
      </p:pic>
      <p:pic>
        <p:nvPicPr>
          <p:cNvPr id="527" name="Picture 2"/>
          <p:cNvPicPr/>
          <p:nvPr/>
        </p:nvPicPr>
        <p:blipFill>
          <a:blip r:embed="rId5"/>
          <a:stretch/>
        </p:blipFill>
        <p:spPr>
          <a:xfrm>
            <a:off x="5004000" y="4475880"/>
            <a:ext cx="1611720" cy="2166120"/>
          </a:xfrm>
          <a:prstGeom prst="rect">
            <a:avLst/>
          </a:prstGeom>
          <a:ln>
            <a:noFill/>
          </a:ln>
        </p:spPr>
      </p:pic>
      <p:pic>
        <p:nvPicPr>
          <p:cNvPr id="528" name="Picture 3"/>
          <p:cNvPicPr/>
          <p:nvPr/>
        </p:nvPicPr>
        <p:blipFill>
          <a:blip r:embed="rId6"/>
          <a:stretch/>
        </p:blipFill>
        <p:spPr>
          <a:xfrm>
            <a:off x="7143480" y="4488120"/>
            <a:ext cx="1540080" cy="2011320"/>
          </a:xfrm>
          <a:prstGeom prst="rect">
            <a:avLst/>
          </a:prstGeom>
          <a:ln>
            <a:noFill/>
          </a:ln>
        </p:spPr>
      </p:pic>
      <p:pic>
        <p:nvPicPr>
          <p:cNvPr id="529" name="Picture 4"/>
          <p:cNvPicPr/>
          <p:nvPr/>
        </p:nvPicPr>
        <p:blipFill>
          <a:blip r:embed="rId7"/>
          <a:stretch/>
        </p:blipFill>
        <p:spPr>
          <a:xfrm>
            <a:off x="133560" y="74520"/>
            <a:ext cx="1113120" cy="1691280"/>
          </a:xfrm>
          <a:prstGeom prst="rect">
            <a:avLst/>
          </a:prstGeom>
          <a:ln>
            <a:noFill/>
          </a:ln>
        </p:spPr>
      </p:pic>
      <p:pic>
        <p:nvPicPr>
          <p:cNvPr id="530" name="Picture 5"/>
          <p:cNvPicPr/>
          <p:nvPr/>
        </p:nvPicPr>
        <p:blipFill>
          <a:blip r:embed="rId8"/>
          <a:stretch/>
        </p:blipFill>
        <p:spPr>
          <a:xfrm>
            <a:off x="7864200" y="108000"/>
            <a:ext cx="1277280" cy="1691640"/>
          </a:xfrm>
          <a:prstGeom prst="rect">
            <a:avLst/>
          </a:prstGeom>
          <a:ln>
            <a:noFill/>
          </a:ln>
        </p:spPr>
      </p:pic>
      <p:pic>
        <p:nvPicPr>
          <p:cNvPr id="531" name="Picture 2"/>
          <p:cNvPicPr/>
          <p:nvPr/>
        </p:nvPicPr>
        <p:blipFill>
          <a:blip r:embed="rId9"/>
          <a:stretch/>
        </p:blipFill>
        <p:spPr>
          <a:xfrm>
            <a:off x="7143480" y="1909080"/>
            <a:ext cx="1783440" cy="23410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50000">
              <a:schemeClr val="accent3">
                <a:lumMod val="40000"/>
                <a:lumOff val="60000"/>
              </a:schemeClr>
            </a:gs>
            <a:gs pos="100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2800" b="1" dirty="0" smtClean="0"/>
              <a:t>18 ноября – День отказа от курения</a:t>
            </a:r>
            <a:endParaRPr lang="ru-RU" sz="2800" b="1" dirty="0"/>
          </a:p>
        </p:txBody>
      </p:sp>
      <p:sp>
        <p:nvSpPr>
          <p:cNvPr id="6" name="Объект 5"/>
          <p:cNvSpPr>
            <a:spLocks noGrp="1"/>
          </p:cNvSpPr>
          <p:nvPr>
            <p:ph idx="1"/>
          </p:nvPr>
        </p:nvSpPr>
        <p:spPr>
          <a:xfrm>
            <a:off x="457200" y="1484784"/>
            <a:ext cx="8229600" cy="4641379"/>
          </a:xfrm>
        </p:spPr>
        <p:txBody>
          <a:bodyPr>
            <a:normAutofit/>
          </a:bodyPr>
          <a:lstStyle/>
          <a:p>
            <a:pPr algn="just"/>
            <a:r>
              <a:rPr lang="ru-RU" sz="2000" dirty="0"/>
              <a:t>Этот день приходится на каждый третий четверг ноября и обычно ознаменован проведением различных акций и инициатив по борьбе с курением, например, повышением </a:t>
            </a:r>
            <a:r>
              <a:rPr lang="ru-RU" sz="2000" dirty="0" smtClean="0"/>
              <a:t>осведомлённости </a:t>
            </a:r>
            <a:r>
              <a:rPr lang="ru-RU" sz="2000" dirty="0"/>
              <a:t>в отношении связи между табаком и заболеваниями сердечно-сосудистой, дыхательной </a:t>
            </a:r>
            <a:r>
              <a:rPr lang="ru-RU" sz="2000" dirty="0" smtClean="0"/>
              <a:t>систем, </a:t>
            </a:r>
            <a:r>
              <a:rPr lang="ru-RU" sz="2000" dirty="0"/>
              <a:t>онкологических заболеваний</a:t>
            </a:r>
            <a:r>
              <a:rPr lang="ru-RU" sz="2000" dirty="0" smtClean="0"/>
              <a:t>.</a:t>
            </a:r>
          </a:p>
          <a:p>
            <a:endParaRPr lang="ru-RU"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4" y="3212976"/>
            <a:ext cx="1804987" cy="2389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23728" y="4272211"/>
            <a:ext cx="1670050" cy="2474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3923928" y="3225301"/>
            <a:ext cx="1570478" cy="2389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22639" y="3184523"/>
            <a:ext cx="2017713" cy="2395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bwMode="auto">
          <a:xfrm>
            <a:off x="7452320" y="4620812"/>
            <a:ext cx="1644204" cy="19873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94230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79512" y="142875"/>
            <a:ext cx="8626351" cy="1143000"/>
          </a:xfrm>
        </p:spPr>
        <p:txBody>
          <a:bodyPr/>
          <a:lstStyle/>
          <a:p>
            <a:pPr eaLnBrk="1" hangingPunct="1"/>
            <a:r>
              <a:rPr lang="ru-RU" altLang="ru-RU" sz="2400" dirty="0" smtClean="0">
                <a:solidFill>
                  <a:schemeClr val="tx1"/>
                </a:solidFill>
              </a:rPr>
              <a:t>19 ноября – </a:t>
            </a:r>
            <a:r>
              <a:rPr lang="ru-RU" altLang="ru-RU" sz="2400" dirty="0">
                <a:solidFill>
                  <a:schemeClr val="tx1"/>
                </a:solidFill>
              </a:rPr>
              <a:t>310 лет со дня рождения русского учёного, поэта, мыслителя Михаила Васильевича Ломоносова (1711-1765).</a:t>
            </a:r>
            <a:endParaRPr lang="ru-RU" altLang="ru-RU" sz="2400" dirty="0" smtClean="0">
              <a:solidFill>
                <a:schemeClr val="tx1"/>
              </a:solidFill>
            </a:endParaRPr>
          </a:p>
        </p:txBody>
      </p:sp>
      <p:sp>
        <p:nvSpPr>
          <p:cNvPr id="6148" name="Rectangle 3"/>
          <p:cNvSpPr>
            <a:spLocks noGrp="1" noChangeArrowheads="1"/>
          </p:cNvSpPr>
          <p:nvPr>
            <p:ph type="body" sz="half" idx="4294967295"/>
          </p:nvPr>
        </p:nvSpPr>
        <p:spPr>
          <a:xfrm>
            <a:off x="2699792" y="1311275"/>
            <a:ext cx="6171159" cy="5286077"/>
          </a:xfrm>
        </p:spPr>
        <p:txBody>
          <a:bodyPr/>
          <a:lstStyle/>
          <a:p>
            <a:pPr algn="just" eaLnBrk="1" hangingPunct="1">
              <a:lnSpc>
                <a:spcPct val="80000"/>
              </a:lnSpc>
              <a:defRPr/>
            </a:pPr>
            <a:r>
              <a:rPr lang="ru-RU" altLang="ru-RU" sz="1800" dirty="0">
                <a:solidFill>
                  <a:schemeClr val="tx1"/>
                </a:solidFill>
                <a:latin typeface="Book Antiqua" pitchFamily="18" charset="0"/>
              </a:rPr>
              <a:t>Михайло Ломоносов — «универсальный человек», физик, химик, энциклопедист. Статский советник, профессор химии, получил звание почетного члена Шведской и Болонской академий наук</a:t>
            </a:r>
            <a:r>
              <a:rPr lang="ru-RU" altLang="ru-RU" sz="1800" dirty="0" smtClean="0">
                <a:solidFill>
                  <a:schemeClr val="tx1"/>
                </a:solidFill>
                <a:latin typeface="Book Antiqua" pitchFamily="18" charset="0"/>
              </a:rPr>
              <a:t>. </a:t>
            </a:r>
          </a:p>
          <a:p>
            <a:pPr algn="just" eaLnBrk="1" hangingPunct="1">
              <a:lnSpc>
                <a:spcPct val="80000"/>
              </a:lnSpc>
              <a:defRPr/>
            </a:pPr>
            <a:r>
              <a:rPr lang="ru-RU" altLang="ru-RU" sz="1800" dirty="0" smtClean="0">
                <a:solidFill>
                  <a:schemeClr val="tx1"/>
                </a:solidFill>
                <a:latin typeface="Book Antiqua" pitchFamily="18" charset="0"/>
              </a:rPr>
              <a:t>Он </a:t>
            </a:r>
            <a:r>
              <a:rPr lang="ru-RU" altLang="ru-RU" sz="1800" dirty="0">
                <a:solidFill>
                  <a:schemeClr val="tx1"/>
                </a:solidFill>
                <a:latin typeface="Book Antiqua" pitchFamily="18" charset="0"/>
              </a:rPr>
              <a:t>стал первым русским </a:t>
            </a:r>
            <a:r>
              <a:rPr lang="ru-RU" altLang="ru-RU" sz="1800" dirty="0" smtClean="0">
                <a:solidFill>
                  <a:schemeClr val="tx1"/>
                </a:solidFill>
                <a:latin typeface="Book Antiqua" pitchFamily="18" charset="0"/>
              </a:rPr>
              <a:t>учёным-естествоиспытателем</a:t>
            </a:r>
            <a:r>
              <a:rPr lang="ru-RU" altLang="ru-RU" sz="1800" dirty="0">
                <a:solidFill>
                  <a:schemeClr val="tx1"/>
                </a:solidFill>
                <a:latin typeface="Book Antiqua" pitchFamily="18" charset="0"/>
              </a:rPr>
              <a:t>, художником и энциклопедистом, поэтом и филологом, астрономом, физиком и химиком. Сфера его деятельности распространилась на молекулярно-кинетическую теорию тепла, металлургию, географию, историю и геологию. Это он открыл атмосферу вокруг Венеры, основал науку о </a:t>
            </a:r>
            <a:r>
              <a:rPr lang="ru-RU" altLang="ru-RU" sz="1800" dirty="0" smtClean="0">
                <a:solidFill>
                  <a:schemeClr val="tx1"/>
                </a:solidFill>
                <a:latin typeface="Book Antiqua" pitchFamily="18" charset="0"/>
              </a:rPr>
              <a:t>стекле.</a:t>
            </a:r>
          </a:p>
          <a:p>
            <a:pPr algn="just" eaLnBrk="1" hangingPunct="1">
              <a:lnSpc>
                <a:spcPct val="80000"/>
              </a:lnSpc>
              <a:defRPr/>
            </a:pPr>
            <a:r>
              <a:rPr lang="ru-RU" altLang="ru-RU" sz="1800" dirty="0" smtClean="0">
                <a:solidFill>
                  <a:schemeClr val="tx1"/>
                </a:solidFill>
                <a:latin typeface="Book Antiqua" pitchFamily="18" charset="0"/>
              </a:rPr>
              <a:t>Он </a:t>
            </a:r>
            <a:r>
              <a:rPr lang="ru-RU" altLang="ru-RU" sz="1800" dirty="0">
                <a:solidFill>
                  <a:schemeClr val="tx1"/>
                </a:solidFill>
                <a:latin typeface="Book Antiqua" pitchFamily="18" charset="0"/>
              </a:rPr>
              <a:t>стоял у истоков зарождения МГУ, который сейчас носит его имя. Кроме этого добился </a:t>
            </a:r>
            <a:r>
              <a:rPr lang="ru-RU" altLang="ru-RU" sz="1800" dirty="0" smtClean="0">
                <a:solidFill>
                  <a:schemeClr val="tx1"/>
                </a:solidFill>
                <a:latin typeface="Book Antiqua" pitchFamily="18" charset="0"/>
              </a:rPr>
              <a:t>определённых </a:t>
            </a:r>
            <a:r>
              <a:rPr lang="ru-RU" altLang="ru-RU" sz="1800" dirty="0">
                <a:solidFill>
                  <a:schemeClr val="tx1"/>
                </a:solidFill>
                <a:latin typeface="Book Antiqua" pitchFamily="18" charset="0"/>
              </a:rPr>
              <a:t>успехов в генеалогии и приборостроении</a:t>
            </a:r>
            <a:r>
              <a:rPr lang="ru-RU" altLang="ru-RU" sz="1800" dirty="0" smtClean="0">
                <a:solidFill>
                  <a:schemeClr val="tx1"/>
                </a:solidFill>
                <a:latin typeface="Book Antiqua" pitchFamily="18" charset="0"/>
              </a:rPr>
              <a:t>. Помимо </a:t>
            </a:r>
            <a:r>
              <a:rPr lang="ru-RU" altLang="ru-RU" sz="1800" dirty="0">
                <a:solidFill>
                  <a:schemeClr val="tx1"/>
                </a:solidFill>
                <a:latin typeface="Book Antiqua" pitchFamily="18" charset="0"/>
              </a:rPr>
              <a:t>всего этого развивал российскую науку, экономику и </a:t>
            </a:r>
            <a:r>
              <a:rPr lang="ru-RU" altLang="ru-RU" sz="1800" dirty="0" smtClean="0">
                <a:solidFill>
                  <a:schemeClr val="tx1"/>
                </a:solidFill>
                <a:latin typeface="Book Antiqua" pitchFamily="18" charset="0"/>
              </a:rPr>
              <a:t>просвещение.</a:t>
            </a:r>
          </a:p>
          <a:p>
            <a:pPr algn="just" eaLnBrk="1" hangingPunct="1">
              <a:lnSpc>
                <a:spcPct val="80000"/>
              </a:lnSpc>
              <a:defRPr/>
            </a:pPr>
            <a:r>
              <a:rPr lang="ru-RU" altLang="ru-RU" sz="1800" dirty="0" smtClean="0">
                <a:solidFill>
                  <a:schemeClr val="tx1"/>
                </a:solidFill>
                <a:latin typeface="Book Antiqua" pitchFamily="18" charset="0"/>
              </a:rPr>
              <a:t>Улица Ломоносова есть в 22 городах и посёлках Ростовской области. Имя учёного носит библиотечно-информационный центр в г. Ростове-на-Дону.</a:t>
            </a:r>
            <a:endParaRPr lang="ru-RU" altLang="ru-RU" sz="1800" dirty="0">
              <a:solidFill>
                <a:schemeClr val="tx1"/>
              </a:solidFill>
              <a:latin typeface="Book Antiqua" pitchFamily="18" charset="0"/>
            </a:endParaRPr>
          </a:p>
        </p:txBody>
      </p:sp>
      <p:pic>
        <p:nvPicPr>
          <p:cNvPr id="3074" name="Picture 2" descr="Z:\Методисты\Нероба\2 четверть\IMG_001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1340768"/>
            <a:ext cx="1613074" cy="2399627"/>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Z:\Методисты\Нероба\2 четверть\IMG_001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7584" y="3805720"/>
            <a:ext cx="1739833" cy="27299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81411300"/>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96652"/>
            <a:ext cx="8172672" cy="900113"/>
          </a:xfrm>
        </p:spPr>
        <p:txBody>
          <a:bodyPr/>
          <a:lstStyle/>
          <a:p>
            <a:r>
              <a:rPr lang="ru-RU" sz="3200" b="1" dirty="0" smtClean="0">
                <a:solidFill>
                  <a:srgbClr val="FF0000"/>
                </a:solidFill>
              </a:rPr>
              <a:t>20 ноября – Всемирный день ребёнка</a:t>
            </a:r>
            <a:endParaRPr lang="ru-RU" sz="3200" b="1" dirty="0">
              <a:solidFill>
                <a:srgbClr val="FF0000"/>
              </a:solidFill>
            </a:endParaRPr>
          </a:p>
        </p:txBody>
      </p:sp>
      <p:sp>
        <p:nvSpPr>
          <p:cNvPr id="3" name="Содержимое 2"/>
          <p:cNvSpPr>
            <a:spLocks noGrp="1"/>
          </p:cNvSpPr>
          <p:nvPr>
            <p:ph idx="1"/>
          </p:nvPr>
        </p:nvSpPr>
        <p:spPr>
          <a:xfrm>
            <a:off x="323528" y="1196752"/>
            <a:ext cx="8676084" cy="5184576"/>
          </a:xfrm>
        </p:spPr>
        <p:txBody>
          <a:bodyPr/>
          <a:lstStyle/>
          <a:p>
            <a:pPr marL="685800" algn="just">
              <a:spcBef>
                <a:spcPts val="0"/>
              </a:spcBef>
            </a:pPr>
            <a:r>
              <a:rPr lang="ru-RU" sz="1600" dirty="0">
                <a:solidFill>
                  <a:schemeClr val="tx1"/>
                </a:solidFill>
              </a:rPr>
              <a:t>В 1954 году Генеральная Ассамблея ООН рекомендовала всем странам ввести в практику празднование Всемирного дня </a:t>
            </a:r>
            <a:r>
              <a:rPr lang="ru-RU" sz="1600" dirty="0" smtClean="0">
                <a:solidFill>
                  <a:schemeClr val="tx1"/>
                </a:solidFill>
              </a:rPr>
              <a:t>ребёнка, </a:t>
            </a:r>
            <a:r>
              <a:rPr lang="ru-RU" sz="1600" dirty="0">
                <a:solidFill>
                  <a:schemeClr val="tx1"/>
                </a:solidFill>
              </a:rPr>
              <a:t>как дня мирового братства и взаимопонимания детей, </a:t>
            </a:r>
            <a:r>
              <a:rPr lang="ru-RU" sz="1600" dirty="0" smtClean="0">
                <a:solidFill>
                  <a:schemeClr val="tx1"/>
                </a:solidFill>
              </a:rPr>
              <a:t>посвящённого </a:t>
            </a:r>
            <a:r>
              <a:rPr lang="ru-RU" sz="1600" dirty="0">
                <a:solidFill>
                  <a:schemeClr val="tx1"/>
                </a:solidFill>
              </a:rPr>
              <a:t>деятельности, направленной на обеспечение благополучия детей во всем мире. </a:t>
            </a:r>
          </a:p>
          <a:p>
            <a:pPr marL="685800" algn="just">
              <a:spcBef>
                <a:spcPts val="0"/>
              </a:spcBef>
            </a:pPr>
            <a:r>
              <a:rPr lang="ru-RU" sz="1600" dirty="0">
                <a:solidFill>
                  <a:schemeClr val="tx1"/>
                </a:solidFill>
              </a:rPr>
              <a:t>ООН предложила правительствам праздновать этот день в любой из дней, который каждое из них признает целесообразным, и предположила, что всеобщее празднование Всемирного дня ребёнка послужит укреплению солидарности и сотрудничества между нациями. А 20 ноября знаменует день, в который </a:t>
            </a:r>
            <a:r>
              <a:rPr lang="ru-RU" sz="1600" dirty="0" smtClean="0">
                <a:solidFill>
                  <a:schemeClr val="tx1"/>
                </a:solidFill>
              </a:rPr>
              <a:t>Ассамблея </a:t>
            </a:r>
            <a:r>
              <a:rPr lang="ru-RU" sz="1600" dirty="0">
                <a:solidFill>
                  <a:schemeClr val="tx1"/>
                </a:solidFill>
              </a:rPr>
              <a:t>приняла в 1959 году декларацию прав ребёнка, а в 1989 году — Конвенцию о правах ребёнка</a:t>
            </a:r>
            <a:r>
              <a:rPr lang="ru-RU" sz="1600" dirty="0" smtClean="0">
                <a:solidFill>
                  <a:schemeClr val="tx1"/>
                </a:solidFill>
              </a:rPr>
              <a:t>.</a:t>
            </a:r>
            <a:endParaRPr lang="ru-RU" sz="1600" dirty="0">
              <a:solidFill>
                <a:schemeClr val="tx1"/>
              </a:solidFill>
            </a:endParaRPr>
          </a:p>
          <a:p>
            <a:pPr marL="685800" algn="just">
              <a:spcBef>
                <a:spcPts val="0"/>
              </a:spcBef>
            </a:pPr>
            <a:r>
              <a:rPr lang="ru-RU" sz="1600" dirty="0">
                <a:solidFill>
                  <a:schemeClr val="tx1"/>
                </a:solidFill>
              </a:rPr>
              <a:t>По данным ООН, ежегодно одиннадцать миллионов детей умирают, не дожив до своего пятого дня рождения, </a:t>
            </a:r>
            <a:r>
              <a:rPr lang="ru-RU" sz="1600" dirty="0" smtClean="0">
                <a:solidFill>
                  <a:schemeClr val="tx1"/>
                </a:solidFill>
              </a:rPr>
              <a:t>ещё </a:t>
            </a:r>
            <a:r>
              <a:rPr lang="ru-RU" sz="1600" dirty="0">
                <a:solidFill>
                  <a:schemeClr val="tx1"/>
                </a:solidFill>
              </a:rPr>
              <a:t>десятки миллионов остаются физически или умственно больными, не имея возможности для взросления, жизни и развития. </a:t>
            </a:r>
          </a:p>
          <a:p>
            <a:pPr marL="685800" algn="just">
              <a:spcBef>
                <a:spcPts val="0"/>
              </a:spcBef>
            </a:pPr>
            <a:r>
              <a:rPr lang="ru-RU" sz="1600" dirty="0">
                <a:solidFill>
                  <a:schemeClr val="tx1"/>
                </a:solidFill>
              </a:rPr>
              <a:t>Детский фонд ООН </a:t>
            </a:r>
            <a:r>
              <a:rPr lang="ru-RU" sz="1600" dirty="0" smtClean="0">
                <a:solidFill>
                  <a:schemeClr val="tx1"/>
                </a:solidFill>
              </a:rPr>
              <a:t>ведёт </a:t>
            </a:r>
            <a:r>
              <a:rPr lang="ru-RU" sz="1600" dirty="0">
                <a:solidFill>
                  <a:schemeClr val="tx1"/>
                </a:solidFill>
              </a:rPr>
              <a:t>обширную работу по всем аспектам детского здоровья — от предродового периода вплоть до юности. Фонд принимает меры по обеспечению беременным женщинам доступа к надлежащему медицинскому наблюдению до и во время родов, укреплению возможности для семей справляться с детскими болезнями в домашних условиях, консультирует общины по вопросам обеспечения максимального уровня здравоохранения. </a:t>
            </a:r>
          </a:p>
          <a:p>
            <a:pPr marL="685800" algn="just">
              <a:spcBef>
                <a:spcPts val="0"/>
              </a:spcBef>
            </a:pPr>
            <a:r>
              <a:rPr lang="ru-RU" sz="1600" dirty="0">
                <a:solidFill>
                  <a:schemeClr val="tx1"/>
                </a:solidFill>
              </a:rPr>
              <a:t>Детский фонд прилагает особые усилия, добиваясь, чтобы дети, потерявшие родителей из-за ВИЧ/СПИДа, получали такой же уход, как и их ровесники. Он также помогает обеспечить достойную жизнь женщинам и детям, больным СПИДом. </a:t>
            </a:r>
          </a:p>
        </p:txBody>
      </p:sp>
    </p:spTree>
    <p:extLst>
      <p:ext uri="{BB962C8B-B14F-4D97-AF65-F5344CB8AC3E}">
        <p14:creationId xmlns:p14="http://schemas.microsoft.com/office/powerpoint/2010/main" xmlns="" val="203551706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50000">
              <a:schemeClr val="bg1"/>
            </a:gs>
            <a:gs pos="100000">
              <a:schemeClr val="tx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251520" y="274638"/>
            <a:ext cx="8435280" cy="922114"/>
          </a:xfrm>
        </p:spPr>
        <p:txBody>
          <a:bodyPr>
            <a:normAutofit/>
          </a:bodyPr>
          <a:lstStyle/>
          <a:p>
            <a:r>
              <a:rPr lang="ru-RU" sz="2400" b="1" dirty="0"/>
              <a:t>22 ноября - 80 лет назад начала работать «Дорога </a:t>
            </a:r>
            <a:r>
              <a:rPr lang="ru-RU" sz="2400" b="1" dirty="0" smtClean="0"/>
              <a:t>жизни»</a:t>
            </a:r>
            <a:br>
              <a:rPr lang="ru-RU" sz="2400" b="1" dirty="0" smtClean="0"/>
            </a:br>
            <a:r>
              <a:rPr lang="ru-RU" sz="2400" b="1" dirty="0" smtClean="0"/>
              <a:t>на </a:t>
            </a:r>
            <a:r>
              <a:rPr lang="ru-RU" sz="2400" b="1" dirty="0"/>
              <a:t>Ладожском озере (1941)</a:t>
            </a:r>
          </a:p>
        </p:txBody>
      </p:sp>
      <p:sp>
        <p:nvSpPr>
          <p:cNvPr id="3" name="Объект 2"/>
          <p:cNvSpPr>
            <a:spLocks noGrp="1"/>
          </p:cNvSpPr>
          <p:nvPr>
            <p:ph idx="1"/>
          </p:nvPr>
        </p:nvSpPr>
        <p:spPr>
          <a:xfrm>
            <a:off x="323528" y="1268760"/>
            <a:ext cx="6048672" cy="5040560"/>
          </a:xfrm>
        </p:spPr>
        <p:txBody>
          <a:bodyPr>
            <a:noAutofit/>
          </a:bodyPr>
          <a:lstStyle/>
          <a:p>
            <a:pPr algn="just">
              <a:spcBef>
                <a:spcPts val="0"/>
              </a:spcBef>
            </a:pPr>
            <a:r>
              <a:rPr lang="ru-RU" sz="1700" dirty="0"/>
              <a:t>В годы Великой Отечественной войны «Дорога жизни» спасла сотни тысяч человеческих </a:t>
            </a:r>
            <a:r>
              <a:rPr lang="ru-RU" sz="1700" dirty="0" smtClean="0"/>
              <a:t>жизней.</a:t>
            </a:r>
            <a:endParaRPr lang="ru-RU" sz="1700" dirty="0"/>
          </a:p>
          <a:p>
            <a:pPr algn="just">
              <a:spcBef>
                <a:spcPts val="0"/>
              </a:spcBef>
            </a:pPr>
            <a:r>
              <a:rPr lang="ru-RU" sz="1700" dirty="0"/>
              <a:t>8 сентября 1941 года с захватом фашистскими войсками Шлиссельбурга началась блокада Ленинграда – одна из жутких, но в то же время одна из наиболее героических страниц в истории Великой Отечественной и Второй мировой войн.</a:t>
            </a:r>
          </a:p>
          <a:p>
            <a:pPr algn="just">
              <a:spcBef>
                <a:spcPts val="0"/>
              </a:spcBef>
            </a:pPr>
            <a:r>
              <a:rPr lang="ru-RU" sz="1700" dirty="0"/>
              <a:t>Битва за Ленинград, взятию которого Гитлер придавал очень большое значение, как с военной, так и с политической точки зрения, стала одним из кровопролитнейших сражений Второй мировой войны. Начиналась она тяжелейшими оборонительными боями Красной Армии ещё на дальних подступах к городу, с огромными потерями, а закончилась полным разгромом Группы Армий «Север». Но до того светлого момента, когда над Ленинградом прогремел салют в честь войск Ленинградского и </a:t>
            </a:r>
            <a:r>
              <a:rPr lang="ru-RU" sz="1700" dirty="0" err="1"/>
              <a:t>Волховского</a:t>
            </a:r>
            <a:r>
              <a:rPr lang="ru-RU" sz="1700" dirty="0"/>
              <a:t> фронтов, прорвавших вражескую блокаду, было очень далеко.</a:t>
            </a:r>
          </a:p>
          <a:p>
            <a:pPr marL="0" indent="0" algn="just">
              <a:buNone/>
            </a:pPr>
            <a:endParaRPr lang="ru-RU" sz="1700" dirty="0"/>
          </a:p>
        </p:txBody>
      </p:sp>
      <p:pic>
        <p:nvPicPr>
          <p:cNvPr id="4099" name="Picture 3" descr="C:\Users\Администратор\Downloads\IMG_002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97203" y="1124744"/>
            <a:ext cx="1400589" cy="1848504"/>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16216" y="4398003"/>
            <a:ext cx="1400589" cy="1911317"/>
          </a:xfrm>
          <a:prstGeom prst="rect">
            <a:avLst/>
          </a:prstGeom>
          <a:noFill/>
          <a:ln w="9525">
            <a:solidFill>
              <a:srgbClr val="C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descr="C:\Users\Администратор\Downloads\Page1_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740352" y="2636912"/>
            <a:ext cx="1296144" cy="20375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095023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507288" cy="1066130"/>
          </a:xfrm>
        </p:spPr>
        <p:txBody>
          <a:bodyPr>
            <a:noAutofit/>
          </a:bodyPr>
          <a:lstStyle/>
          <a:p>
            <a:r>
              <a:rPr lang="ru-RU" sz="2400" b="1" dirty="0"/>
              <a:t>22 ноября – 220 лет со дня рождения русского писателя, этнографа Владимира Ивановича Даля (</a:t>
            </a:r>
            <a:r>
              <a:rPr lang="ru-RU" sz="2400" b="1" dirty="0" smtClean="0"/>
              <a:t>1801-1872)</a:t>
            </a:r>
            <a:endParaRPr lang="ru-RU" sz="2400" b="1" dirty="0"/>
          </a:p>
        </p:txBody>
      </p:sp>
      <p:sp>
        <p:nvSpPr>
          <p:cNvPr id="3" name="Объект 2"/>
          <p:cNvSpPr>
            <a:spLocks noGrp="1"/>
          </p:cNvSpPr>
          <p:nvPr>
            <p:ph idx="1"/>
          </p:nvPr>
        </p:nvSpPr>
        <p:spPr>
          <a:xfrm>
            <a:off x="323529" y="1412776"/>
            <a:ext cx="6624735" cy="4824536"/>
          </a:xfrm>
        </p:spPr>
        <p:txBody>
          <a:bodyPr>
            <a:noAutofit/>
          </a:bodyPr>
          <a:lstStyle/>
          <a:p>
            <a:pPr marL="0" lvl="0" indent="0" algn="just" fontAlgn="base">
              <a:spcBef>
                <a:spcPct val="0"/>
              </a:spcBef>
              <a:spcAft>
                <a:spcPct val="0"/>
              </a:spcAft>
              <a:buNone/>
            </a:pPr>
            <a:r>
              <a:rPr lang="ru-RU" altLang="ru-RU" sz="1800" dirty="0"/>
              <a:t>Родился Владимир в поселке Луганский завод (ныне — Луганск) 10 ноября 1801 года. Его семья была высокообразованной. Отец был врачом, лингвистом, а мать – пианисткой, знала несколько языков, интересовалась литературой. Неудивительно, что Владимир получил прекрасное домашнее образование.</a:t>
            </a:r>
          </a:p>
          <a:p>
            <a:pPr marL="0" lvl="0" indent="0" algn="just" fontAlgn="base">
              <a:spcBef>
                <a:spcPct val="0"/>
              </a:spcBef>
              <a:spcAft>
                <a:spcPct val="0"/>
              </a:spcAft>
              <a:buNone/>
            </a:pPr>
            <a:r>
              <a:rPr lang="ru-RU" altLang="ru-RU" sz="1800" dirty="0"/>
              <a:t>В ходе сражений польской и русско-турецкой компании Владимир показал себя блестящим военным врачом. В 1832 году он устроился ординатором в Петербургский госпиталь и вскоре стал известным и уважаемым в городе доктором. Павел Иванович Мельников (биограф Даля) писал: «Отойдя от хирургической практики, Владимир Иванович не оставил медицину. Он нашёл новые пристрастия – гомеопатию и офтальмологию».</a:t>
            </a:r>
          </a:p>
          <a:p>
            <a:pPr marL="0" lvl="0" indent="0" algn="just" fontAlgn="base">
              <a:spcBef>
                <a:spcPct val="0"/>
              </a:spcBef>
              <a:spcAft>
                <a:spcPct val="0"/>
              </a:spcAft>
              <a:buNone/>
            </a:pPr>
            <a:r>
              <a:rPr lang="ru-RU" altLang="ru-RU" sz="1800" dirty="0"/>
              <a:t>Наибольшую славу принёс ему непревзойдённый по объёму «Толковый словарь живого великорусского языка», на составление которого ушло 53 года.</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20189590">
            <a:off x="6840977" y="1259073"/>
            <a:ext cx="2290323" cy="2564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79798" y="3861048"/>
            <a:ext cx="1812682" cy="2304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56943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50000">
              <a:schemeClr val="bg1"/>
            </a:gs>
            <a:gs pos="100000">
              <a:schemeClr val="tx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435280" cy="922114"/>
          </a:xfrm>
        </p:spPr>
        <p:txBody>
          <a:bodyPr>
            <a:normAutofit/>
          </a:bodyPr>
          <a:lstStyle/>
          <a:p>
            <a:r>
              <a:rPr lang="ru-RU" sz="2400" b="1" dirty="0"/>
              <a:t>2 ноября - 300 лет назад  царь </a:t>
            </a:r>
            <a:r>
              <a:rPr lang="ru-RU" sz="2400" b="1" dirty="0" smtClean="0"/>
              <a:t>Пётр </a:t>
            </a:r>
            <a:r>
              <a:rPr lang="ru-RU" sz="2400" b="1" dirty="0"/>
              <a:t>I принял титул </a:t>
            </a:r>
            <a:r>
              <a:rPr lang="ru-RU" sz="2400" b="1" dirty="0" smtClean="0"/>
              <a:t>Великого</a:t>
            </a:r>
            <a:r>
              <a:rPr lang="ru-RU" sz="2400" b="1" dirty="0"/>
              <a:t>, </a:t>
            </a:r>
            <a:r>
              <a:rPr lang="ru-RU" sz="2400" b="1" dirty="0" smtClean="0"/>
              <a:t>Императора </a:t>
            </a:r>
            <a:r>
              <a:rPr lang="ru-RU" sz="2400" b="1" dirty="0"/>
              <a:t>Всероссийского, а Россия стала империей (1721)</a:t>
            </a:r>
          </a:p>
        </p:txBody>
      </p:sp>
      <p:sp>
        <p:nvSpPr>
          <p:cNvPr id="3" name="Объект 2"/>
          <p:cNvSpPr>
            <a:spLocks noGrp="1"/>
          </p:cNvSpPr>
          <p:nvPr>
            <p:ph idx="1"/>
          </p:nvPr>
        </p:nvSpPr>
        <p:spPr>
          <a:xfrm>
            <a:off x="323528" y="1268760"/>
            <a:ext cx="6696744" cy="5040560"/>
          </a:xfrm>
        </p:spPr>
        <p:txBody>
          <a:bodyPr>
            <a:noAutofit/>
          </a:bodyPr>
          <a:lstStyle/>
          <a:p>
            <a:pPr algn="just"/>
            <a:r>
              <a:rPr lang="ru-RU" sz="1700" dirty="0"/>
              <a:t>В 1695 году он возглавил Азовские походы, в результате которых в 1711 году Россия закрепилась на побережье Азовского моря. Победа в Северной войне (1700-1721) открыла России выход к Балтийскому морю. В 1703 году </a:t>
            </a:r>
            <a:r>
              <a:rPr lang="ru-RU" sz="1700" dirty="0" smtClean="0"/>
              <a:t>Пётр </a:t>
            </a:r>
            <a:r>
              <a:rPr lang="ru-RU" sz="1700" dirty="0"/>
              <a:t>основал новую столицу России – Санкт-Петербург. В результате Персидского похода в 1722-1723 годах Россия приобрела земли на побережье Каспийского моря. </a:t>
            </a:r>
            <a:r>
              <a:rPr lang="ru-RU" sz="1700" dirty="0" smtClean="0"/>
              <a:t>Пётр </a:t>
            </a:r>
            <a:r>
              <a:rPr lang="ru-RU" sz="1700" dirty="0"/>
              <a:t>использовал опыт западноевропейских стран в развитии промышленности, торговли, культуры. По его инициативе были проведены реформы в области государственного управления, организации военного дела, промышленности, торговли, просвещения.</a:t>
            </a:r>
          </a:p>
          <a:p>
            <a:pPr algn="just"/>
            <a:r>
              <a:rPr lang="ru-RU" sz="1700" dirty="0" smtClean="0"/>
              <a:t>2 </a:t>
            </a:r>
            <a:r>
              <a:rPr lang="ru-RU" sz="1700" dirty="0"/>
              <a:t>ноября 1721 года по прошению сенаторов  </a:t>
            </a:r>
            <a:r>
              <a:rPr lang="ru-RU" sz="1700" dirty="0" smtClean="0"/>
              <a:t>Пётр </a:t>
            </a:r>
            <a:r>
              <a:rPr lang="ru-RU" sz="1700" dirty="0"/>
              <a:t>I принял титул </a:t>
            </a:r>
            <a:r>
              <a:rPr lang="ru-RU" sz="1700" dirty="0" smtClean="0"/>
              <a:t>Великого</a:t>
            </a:r>
            <a:r>
              <a:rPr lang="ru-RU" sz="1700" dirty="0"/>
              <a:t>, отца Отечества, </a:t>
            </a:r>
            <a:r>
              <a:rPr lang="ru-RU" sz="1700" dirty="0" smtClean="0"/>
              <a:t>Императора </a:t>
            </a:r>
            <a:r>
              <a:rPr lang="ru-RU" sz="1700" dirty="0"/>
              <a:t>Всероссийского. Отныне Россия стала империей, что явилось свидетельством </a:t>
            </a:r>
            <a:r>
              <a:rPr lang="ru-RU" sz="1700" dirty="0" smtClean="0"/>
              <a:t>её </a:t>
            </a:r>
            <a:r>
              <a:rPr lang="ru-RU" sz="1700" dirty="0"/>
              <a:t>новой роли в международных делах. Сразу же новый титул русского царя признали Пруссия и Голландия, еще через два года - Швеция, а в последующие годы и другие страны</a:t>
            </a:r>
            <a:r>
              <a:rPr lang="ru-RU" sz="1700" dirty="0" smtClean="0"/>
              <a:t>.</a:t>
            </a:r>
            <a:endParaRPr lang="ru-RU" sz="17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36296" y="1412776"/>
            <a:ext cx="1730142" cy="20292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descr="C:\Users\Администратор\Downloads\IMG_001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18840" y="3789040"/>
            <a:ext cx="1817656" cy="25534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8825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543" name="TextShape 1"/>
          <p:cNvSpPr txBox="1"/>
          <p:nvPr/>
        </p:nvSpPr>
        <p:spPr>
          <a:xfrm>
            <a:off x="336600" y="142920"/>
            <a:ext cx="8469000" cy="1142640"/>
          </a:xfrm>
          <a:prstGeom prst="rect">
            <a:avLst/>
          </a:prstGeom>
          <a:noFill/>
          <a:ln>
            <a:noFill/>
          </a:ln>
        </p:spPr>
        <p:txBody>
          <a:bodyPr anchor="ctr"/>
          <a:lstStyle/>
          <a:p>
            <a:pPr algn="ctr">
              <a:lnSpc>
                <a:spcPct val="100000"/>
              </a:lnSpc>
            </a:pPr>
            <a:r>
              <a:rPr lang="ru-RU" sz="2800" b="1" strike="noStrike" spc="-1">
                <a:solidFill>
                  <a:srgbClr val="000000"/>
                </a:solidFill>
                <a:uFill>
                  <a:solidFill>
                    <a:srgbClr val="FFFFFF"/>
                  </a:solidFill>
                </a:uFill>
                <a:latin typeface="Cassandra"/>
              </a:rPr>
              <a:t>22 ноября – День словарей и энциклопедий </a:t>
            </a:r>
            <a:endParaRPr lang="ru-RU" sz="1800" b="0" strike="noStrike" spc="-1">
              <a:solidFill>
                <a:srgbClr val="000000"/>
              </a:solidFill>
              <a:uFill>
                <a:solidFill>
                  <a:srgbClr val="FFFFFF"/>
                </a:solidFill>
              </a:uFill>
              <a:latin typeface="Calibri"/>
            </a:endParaRPr>
          </a:p>
        </p:txBody>
      </p:sp>
      <p:sp>
        <p:nvSpPr>
          <p:cNvPr id="544" name="TextShape 2"/>
          <p:cNvSpPr txBox="1"/>
          <p:nvPr/>
        </p:nvSpPr>
        <p:spPr>
          <a:xfrm>
            <a:off x="2339640" y="1311120"/>
            <a:ext cx="6530760" cy="5285880"/>
          </a:xfrm>
          <a:prstGeom prst="rect">
            <a:avLst/>
          </a:prstGeom>
          <a:noFill/>
          <a:ln>
            <a:noFill/>
          </a:ln>
        </p:spPr>
        <p:txBody>
          <a:bodyPr/>
          <a:lstStyle/>
          <a:p>
            <a:pPr marL="343080" indent="-342720" algn="just">
              <a:lnSpc>
                <a:spcPct val="80000"/>
              </a:lnSpc>
              <a:buClr>
                <a:srgbClr val="000000"/>
              </a:buClr>
              <a:buFont typeface="Wingdings 2" charset="2"/>
              <a:buChar char=""/>
            </a:pPr>
            <a:r>
              <a:rPr lang="ru-RU" sz="1800" b="0" strike="noStrike" spc="-1">
                <a:solidFill>
                  <a:srgbClr val="000000"/>
                </a:solidFill>
                <a:uFill>
                  <a:solidFill>
                    <a:srgbClr val="FFFFFF"/>
                  </a:solidFill>
                </a:uFill>
                <a:latin typeface="Book Antiqua"/>
              </a:rPr>
              <a:t>Новый праздник – День словарей и энциклопедий отмечается в нашей стране в день рождения В.И. Даля. По призыву его инициаторов (Общество любителей русской словесности, музей В.И. Даля) 22 ноября во всех учебных заведениях, библиотеках, музеях, культурных центрах, книжных магазинах проводится «День словарей».</a:t>
            </a:r>
            <a:endParaRPr lang="ru-RU" sz="3200" b="0" strike="noStrike" spc="-1">
              <a:solidFill>
                <a:srgbClr val="4A452A"/>
              </a:solidFill>
              <a:uFill>
                <a:solidFill>
                  <a:srgbClr val="FFFFFF"/>
                </a:solidFill>
              </a:uFill>
              <a:latin typeface="Calibri"/>
            </a:endParaRPr>
          </a:p>
          <a:p>
            <a:pPr marL="343080" indent="-342720" algn="just">
              <a:lnSpc>
                <a:spcPct val="80000"/>
              </a:lnSpc>
              <a:buClr>
                <a:srgbClr val="000000"/>
              </a:buClr>
              <a:buFont typeface="Wingdings 2" charset="2"/>
              <a:buChar char=""/>
            </a:pPr>
            <a:r>
              <a:rPr lang="ru-RU" sz="1800" b="0" strike="noStrike" spc="-1">
                <a:solidFill>
                  <a:srgbClr val="000000"/>
                </a:solidFill>
                <a:uFill>
                  <a:solidFill>
                    <a:srgbClr val="FFFFFF"/>
                  </a:solidFill>
                </a:uFill>
                <a:latin typeface="Book Antiqua"/>
              </a:rPr>
              <a:t>В создании уникального словаря великому русскому лексикографу помогло Общество любителей российской словесности (ОЛРС), которое существовало с 1811 по 1930 гг. при Московском университете. В 1992 г. было организовано новое ОЛРС, которое и предложило ежегодно отмечать день рождения В.И. Даля как праздник словарей и энциклопедий.</a:t>
            </a:r>
            <a:endParaRPr lang="ru-RU" sz="3200" b="0" strike="noStrike" spc="-1">
              <a:solidFill>
                <a:srgbClr val="4A452A"/>
              </a:solidFill>
              <a:uFill>
                <a:solidFill>
                  <a:srgbClr val="FFFFFF"/>
                </a:solidFill>
              </a:uFill>
              <a:latin typeface="Calibri"/>
            </a:endParaRPr>
          </a:p>
          <a:p>
            <a:pPr marL="343080" indent="-342720" algn="just">
              <a:lnSpc>
                <a:spcPct val="80000"/>
              </a:lnSpc>
              <a:buClr>
                <a:srgbClr val="000000"/>
              </a:buClr>
              <a:buFont typeface="Wingdings 2" charset="2"/>
              <a:buChar char=""/>
            </a:pPr>
            <a:r>
              <a:rPr lang="ru-RU" sz="1800" b="0" strike="noStrike" spc="-1">
                <a:solidFill>
                  <a:srgbClr val="000000"/>
                </a:solidFill>
                <a:uFill>
                  <a:solidFill>
                    <a:srgbClr val="FFFFFF"/>
                  </a:solidFill>
                </a:uFill>
                <a:latin typeface="Book Antiqua"/>
              </a:rPr>
              <a:t>Как отмечают члены этого общества на своём сайте, «словарь - это не просто книга, он собой завершает и одновременно предвосхищает множество книг, он подводит итог развитию языка и прокладывает ему пути в будущее. Словарь – это не просто жанр описания лексического состава языка. Это срез нашего языкового сознания» (http://www.cety.ru/index.html).</a:t>
            </a:r>
            <a:endParaRPr lang="ru-RU" sz="3200" b="0" strike="noStrike" spc="-1">
              <a:solidFill>
                <a:srgbClr val="4A452A"/>
              </a:solidFill>
              <a:uFill>
                <a:solidFill>
                  <a:srgbClr val="FFFFFF"/>
                </a:solidFill>
              </a:uFill>
              <a:latin typeface="Calibri"/>
            </a:endParaRPr>
          </a:p>
        </p:txBody>
      </p:sp>
      <p:pic>
        <p:nvPicPr>
          <p:cNvPr id="545" name="Picture 2"/>
          <p:cNvPicPr/>
          <p:nvPr/>
        </p:nvPicPr>
        <p:blipFill>
          <a:blip r:embed="rId3"/>
          <a:stretch/>
        </p:blipFill>
        <p:spPr>
          <a:xfrm>
            <a:off x="323640" y="1845000"/>
            <a:ext cx="2107440" cy="2932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179512" y="329567"/>
            <a:ext cx="7848872" cy="720080"/>
          </a:xfrm>
          <a:prstGeom prst="rect">
            <a:avLst/>
          </a:prstGeom>
        </p:spPr>
        <p:txBody>
          <a:bodyPr/>
          <a:lstStyle/>
          <a:p>
            <a:pPr algn="ctr">
              <a:buSzPct val="128000"/>
              <a:buFont typeface="Georgia"/>
              <a:buChar char="*"/>
            </a:pPr>
            <a:r>
              <a:rPr lang="ru-RU" sz="2400" b="1" dirty="0">
                <a:solidFill>
                  <a:prstClr val="black"/>
                </a:solidFill>
              </a:rPr>
              <a:t>22 ноября – день рождения </a:t>
            </a:r>
            <a:r>
              <a:rPr lang="ru-RU" sz="2400" b="1" dirty="0" err="1">
                <a:solidFill>
                  <a:prstClr val="black"/>
                </a:solidFill>
              </a:rPr>
              <a:t>Йожефа</a:t>
            </a:r>
            <a:r>
              <a:rPr lang="ru-RU" sz="2400" b="1" dirty="0">
                <a:solidFill>
                  <a:prstClr val="black"/>
                </a:solidFill>
              </a:rPr>
              <a:t> Швейка</a:t>
            </a:r>
            <a:endParaRPr sz="2400" dirty="0">
              <a:solidFill>
                <a:prstClr val="black"/>
              </a:solidFill>
            </a:endParaRPr>
          </a:p>
        </p:txBody>
      </p:sp>
      <p:sp>
        <p:nvSpPr>
          <p:cNvPr id="168" name="TextShape 2"/>
          <p:cNvSpPr txBox="1"/>
          <p:nvPr/>
        </p:nvSpPr>
        <p:spPr>
          <a:xfrm>
            <a:off x="936000" y="2069640"/>
            <a:ext cx="3123000" cy="3474360"/>
          </a:xfrm>
          <a:prstGeom prst="rect">
            <a:avLst/>
          </a:prstGeom>
        </p:spPr>
        <p:txBody>
          <a:bodyPr wrap="none" lIns="0" tIns="0" rIns="0" bIns="0"/>
          <a:lstStyle/>
          <a:p>
            <a:endParaRPr>
              <a:solidFill>
                <a:prstClr val="black"/>
              </a:solidFill>
            </a:endParaRPr>
          </a:p>
        </p:txBody>
      </p:sp>
      <p:sp>
        <p:nvSpPr>
          <p:cNvPr id="169" name="TextShape 3"/>
          <p:cNvSpPr txBox="1"/>
          <p:nvPr/>
        </p:nvSpPr>
        <p:spPr>
          <a:xfrm>
            <a:off x="4392000" y="2160000"/>
            <a:ext cx="3123000" cy="3474360"/>
          </a:xfrm>
          <a:prstGeom prst="rect">
            <a:avLst/>
          </a:prstGeom>
        </p:spPr>
        <p:txBody>
          <a:bodyPr wrap="none" lIns="0" tIns="0" rIns="0" bIns="0"/>
          <a:lstStyle/>
          <a:p>
            <a:endParaRPr>
              <a:solidFill>
                <a:prstClr val="black"/>
              </a:solidFill>
            </a:endParaRPr>
          </a:p>
        </p:txBody>
      </p:sp>
      <p:sp>
        <p:nvSpPr>
          <p:cNvPr id="8" name="Содержимое 7"/>
          <p:cNvSpPr>
            <a:spLocks noGrp="1"/>
          </p:cNvSpPr>
          <p:nvPr>
            <p:ph sz="quarter" idx="13"/>
          </p:nvPr>
        </p:nvSpPr>
        <p:spPr>
          <a:xfrm>
            <a:off x="2949585" y="800523"/>
            <a:ext cx="6007829" cy="5886444"/>
          </a:xfrm>
        </p:spPr>
        <p:txBody>
          <a:bodyPr>
            <a:normAutofit fontScale="77500" lnSpcReduction="20000"/>
          </a:bodyPr>
          <a:lstStyle/>
          <a:p>
            <a:pPr algn="just"/>
            <a:r>
              <a:rPr lang="ru-RU" dirty="0" err="1">
                <a:solidFill>
                  <a:schemeClr val="tx1"/>
                </a:solidFill>
              </a:rPr>
              <a:t>Бра́вый</a:t>
            </a:r>
            <a:r>
              <a:rPr lang="ru-RU" dirty="0">
                <a:solidFill>
                  <a:schemeClr val="tx1"/>
                </a:solidFill>
              </a:rPr>
              <a:t> </a:t>
            </a:r>
            <a:r>
              <a:rPr lang="ru-RU" dirty="0" err="1">
                <a:solidFill>
                  <a:schemeClr val="tx1"/>
                </a:solidFill>
              </a:rPr>
              <a:t>солда́т</a:t>
            </a:r>
            <a:r>
              <a:rPr lang="ru-RU" dirty="0">
                <a:solidFill>
                  <a:schemeClr val="tx1"/>
                </a:solidFill>
              </a:rPr>
              <a:t> Швейк — сатирический персонаж, придуманный чешским писателем Ярославом Гашеком; главный герой неоконченного романа «Похождения бравого солдата Швейка во время мировой войны», написанного в 1921—1923 годах, цикла из 5 рассказов «Бравый солдат Швейк. Увлекательные приключения честного служаки» (1911</a:t>
            </a:r>
            <a:r>
              <a:rPr lang="ru-RU" dirty="0" smtClean="0">
                <a:solidFill>
                  <a:schemeClr val="tx1"/>
                </a:solidFill>
              </a:rPr>
              <a:t>) </a:t>
            </a:r>
            <a:r>
              <a:rPr lang="ru-RU" dirty="0">
                <a:solidFill>
                  <a:schemeClr val="tx1"/>
                </a:solidFill>
              </a:rPr>
              <a:t>и повести «Бравый солдат Швейк в плену» (1917</a:t>
            </a:r>
            <a:r>
              <a:rPr lang="ru-RU" dirty="0" smtClean="0">
                <a:solidFill>
                  <a:schemeClr val="tx1"/>
                </a:solidFill>
              </a:rPr>
              <a:t>).</a:t>
            </a:r>
            <a:endParaRPr lang="ru-RU" dirty="0">
              <a:solidFill>
                <a:schemeClr val="tx1"/>
              </a:solidFill>
            </a:endParaRPr>
          </a:p>
          <a:p>
            <a:pPr algn="just"/>
            <a:r>
              <a:rPr lang="ru-RU" dirty="0">
                <a:solidFill>
                  <a:schemeClr val="tx1"/>
                </a:solidFill>
              </a:rPr>
              <a:t>В его честь назван астероид (7896) Швейк</a:t>
            </a:r>
            <a:r>
              <a:rPr lang="ru-RU" dirty="0" smtClean="0">
                <a:solidFill>
                  <a:schemeClr val="tx1"/>
                </a:solidFill>
              </a:rPr>
              <a:t>.</a:t>
            </a:r>
          </a:p>
          <a:p>
            <a:pPr algn="just"/>
            <a:r>
              <a:rPr lang="ru-RU" dirty="0" smtClean="0">
                <a:solidFill>
                  <a:schemeClr val="tx1"/>
                </a:solidFill>
              </a:rPr>
              <a:t>Памятники </a:t>
            </a:r>
            <a:r>
              <a:rPr lang="ru-RU" dirty="0">
                <a:solidFill>
                  <a:schemeClr val="tx1"/>
                </a:solidFill>
              </a:rPr>
              <a:t>бравому солдату Швейку установлены в разных странах и городах</a:t>
            </a:r>
            <a:r>
              <a:rPr lang="ru-RU" dirty="0" smtClean="0">
                <a:solidFill>
                  <a:schemeClr val="tx1"/>
                </a:solidFill>
              </a:rPr>
              <a:t>.</a:t>
            </a:r>
            <a:endParaRPr lang="ru-RU" dirty="0">
              <a:solidFill>
                <a:schemeClr val="tx1"/>
              </a:solidFill>
            </a:endParaRPr>
          </a:p>
          <a:p>
            <a:pPr algn="just"/>
            <a:r>
              <a:rPr lang="ru-RU" dirty="0">
                <a:solidFill>
                  <a:schemeClr val="tx1"/>
                </a:solidFill>
              </a:rPr>
              <a:t>В Украине Памятник Швейку установлен в </a:t>
            </a:r>
            <a:r>
              <a:rPr lang="ru-RU" dirty="0" smtClean="0">
                <a:solidFill>
                  <a:schemeClr val="tx1"/>
                </a:solidFill>
              </a:rPr>
              <a:t>Одессе, Ужгороде, </a:t>
            </a:r>
            <a:r>
              <a:rPr lang="ru-RU" dirty="0">
                <a:solidFill>
                  <a:schemeClr val="tx1"/>
                </a:solidFill>
              </a:rPr>
              <a:t>Львове, Донецке, Луцке и </a:t>
            </a:r>
            <a:r>
              <a:rPr lang="ru-RU" dirty="0" smtClean="0">
                <a:solidFill>
                  <a:schemeClr val="tx1"/>
                </a:solidFill>
              </a:rPr>
              <a:t>Киеве.</a:t>
            </a:r>
            <a:endParaRPr lang="ru-RU" dirty="0">
              <a:solidFill>
                <a:schemeClr val="tx1"/>
              </a:solidFill>
            </a:endParaRPr>
          </a:p>
          <a:p>
            <a:pPr algn="just"/>
            <a:r>
              <a:rPr lang="ru-RU" dirty="0">
                <a:solidFill>
                  <a:schemeClr val="tx1"/>
                </a:solidFill>
              </a:rPr>
              <a:t>В Санкт-Петербурге памятник был установлен в 2003 году на Балканской площади в створе улицы Ярослава </a:t>
            </a:r>
            <a:r>
              <a:rPr lang="ru-RU" dirty="0" smtClean="0">
                <a:solidFill>
                  <a:schemeClr val="tx1"/>
                </a:solidFill>
              </a:rPr>
              <a:t>Гашека. </a:t>
            </a:r>
            <a:r>
              <a:rPr lang="ru-RU" dirty="0">
                <a:solidFill>
                  <a:schemeClr val="tx1"/>
                </a:solidFill>
              </a:rPr>
              <a:t>Также в России есть памятники в Москве, </a:t>
            </a:r>
            <a:r>
              <a:rPr lang="ru-RU" dirty="0" smtClean="0">
                <a:solidFill>
                  <a:schemeClr val="tx1"/>
                </a:solidFill>
              </a:rPr>
              <a:t>Омске, </a:t>
            </a:r>
            <a:r>
              <a:rPr lang="ru-RU" dirty="0">
                <a:solidFill>
                  <a:schemeClr val="tx1"/>
                </a:solidFill>
              </a:rPr>
              <a:t>Бугульме и Самаре. В Анапе имеется деревянная скульптура Швейка на ул. Горького</a:t>
            </a:r>
            <a:r>
              <a:rPr lang="ru-RU" dirty="0" smtClean="0">
                <a:solidFill>
                  <a:schemeClr val="tx1"/>
                </a:solidFill>
              </a:rPr>
              <a:t>.</a:t>
            </a:r>
          </a:p>
          <a:p>
            <a:pPr algn="just"/>
            <a:r>
              <a:rPr lang="ru-RU" dirty="0" smtClean="0">
                <a:solidFill>
                  <a:schemeClr val="tx1"/>
                </a:solidFill>
              </a:rPr>
              <a:t>Первый </a:t>
            </a:r>
            <a:r>
              <a:rPr lang="ru-RU" dirty="0">
                <a:solidFill>
                  <a:schemeClr val="tx1"/>
                </a:solidFill>
              </a:rPr>
              <a:t>перевод на русский язык «Похождений бравого солдата Швейка» был сделан в СССР Г. А. и А. Г. </a:t>
            </a:r>
            <a:r>
              <a:rPr lang="ru-RU" dirty="0" err="1">
                <a:solidFill>
                  <a:schemeClr val="tx1"/>
                </a:solidFill>
              </a:rPr>
              <a:t>Зуккау</a:t>
            </a:r>
            <a:r>
              <a:rPr lang="ru-RU" dirty="0">
                <a:solidFill>
                  <a:schemeClr val="tx1"/>
                </a:solidFill>
              </a:rPr>
              <a:t> в 1926 году ленинградским издательством «Прибой» с немецкого издания, и лишь в 1929 году роман с чешского перевёл Пётр </a:t>
            </a:r>
            <a:r>
              <a:rPr lang="ru-RU" dirty="0" err="1">
                <a:solidFill>
                  <a:schemeClr val="tx1"/>
                </a:solidFill>
              </a:rPr>
              <a:t>Богатырёв</a:t>
            </a:r>
            <a:r>
              <a:rPr lang="ru-RU" dirty="0">
                <a:solidFill>
                  <a:schemeClr val="tx1"/>
                </a:solidFill>
              </a:rPr>
              <a:t> (Госиздат</a:t>
            </a:r>
            <a:r>
              <a:rPr lang="ru-RU" dirty="0" smtClean="0">
                <a:solidFill>
                  <a:schemeClr val="tx1"/>
                </a:solidFill>
              </a:rPr>
              <a:t>).</a:t>
            </a:r>
            <a:endParaRPr lang="ru-RU" dirty="0">
              <a:solidFill>
                <a:schemeClr val="tx1"/>
              </a:solidFill>
            </a:endParaRPr>
          </a:p>
        </p:txBody>
      </p:sp>
      <p:pic>
        <p:nvPicPr>
          <p:cNvPr id="1029" name="Picture 5" descr="Y:\Рыбак\Шарики\1586375.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415327">
            <a:off x="897338" y="5349629"/>
            <a:ext cx="668711" cy="1271888"/>
          </a:xfrm>
          <a:prstGeom prst="rect">
            <a:avLst/>
          </a:prstGeom>
          <a:noFill/>
          <a:extLst>
            <a:ext uri="{909E8E84-426E-40DD-AFC4-6F175D3DCCD1}">
              <a14:hiddenFill xmlns:a14="http://schemas.microsoft.com/office/drawing/2010/main" xmlns="">
                <a:solidFill>
                  <a:srgbClr val="FFFFFF"/>
                </a:solidFill>
              </a14:hiddenFill>
            </a:ext>
          </a:extLst>
        </p:spPr>
      </p:pic>
      <p:pic>
        <p:nvPicPr>
          <p:cNvPr id="11269" name="Picture 5" descr="Y:\Рыбак\Шарики\Фейрверк ум..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02299" y="5715000"/>
            <a:ext cx="1828800" cy="11430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1" name="Picture 3" descr="Y:\Рыбак\Шарики\Зелёный шарик.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2564" y="5058932"/>
            <a:ext cx="594928" cy="164642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Y:\Рыбак\Шарики\Торт 1.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125059" y="116632"/>
            <a:ext cx="1006040" cy="754531"/>
          </a:xfrm>
          <a:prstGeom prst="rect">
            <a:avLst/>
          </a:prstGeom>
          <a:noFill/>
          <a:extLst>
            <a:ext uri="{909E8E84-426E-40DD-AFC4-6F175D3DCCD1}">
              <a14:hiddenFill xmlns:a14="http://schemas.microsoft.com/office/drawing/2010/main" xmlns="">
                <a:solidFill>
                  <a:srgbClr val="FFFFFF"/>
                </a:solidFill>
              </a14:hiddenFill>
            </a:ext>
          </a:extLst>
        </p:spPr>
      </p:pic>
      <p:pic>
        <p:nvPicPr>
          <p:cNvPr id="14338"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20028" y="1484784"/>
            <a:ext cx="2292042" cy="3243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4312961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179512" y="329566"/>
            <a:ext cx="8712968" cy="939193"/>
          </a:xfrm>
          <a:prstGeom prst="rect">
            <a:avLst/>
          </a:prstGeom>
        </p:spPr>
        <p:txBody>
          <a:bodyPr/>
          <a:lstStyle/>
          <a:p>
            <a:pPr algn="ctr">
              <a:buSzPct val="128000"/>
              <a:buFont typeface="Georgia"/>
              <a:buChar char="*"/>
            </a:pPr>
            <a:r>
              <a:rPr lang="ru-RU" sz="2400" b="1" dirty="0" smtClean="0">
                <a:solidFill>
                  <a:prstClr val="black"/>
                </a:solidFill>
              </a:rPr>
              <a:t>24 </a:t>
            </a:r>
            <a:r>
              <a:rPr lang="ru-RU" sz="2400" b="1" dirty="0">
                <a:solidFill>
                  <a:prstClr val="black"/>
                </a:solidFill>
              </a:rPr>
              <a:t>ноября – 195 лет со дня рождения итальянского писателя Карло Коллоди (н. ф. </a:t>
            </a:r>
            <a:r>
              <a:rPr lang="ru-RU" sz="2400" b="1" dirty="0" err="1">
                <a:solidFill>
                  <a:prstClr val="black"/>
                </a:solidFill>
              </a:rPr>
              <a:t>Лоренцини</a:t>
            </a:r>
            <a:r>
              <a:rPr lang="ru-RU" sz="2400" b="1" dirty="0">
                <a:solidFill>
                  <a:prstClr val="black"/>
                </a:solidFill>
              </a:rPr>
              <a:t>) (1826-1890)</a:t>
            </a:r>
            <a:endParaRPr sz="2400" dirty="0">
              <a:solidFill>
                <a:prstClr val="black"/>
              </a:solidFill>
            </a:endParaRPr>
          </a:p>
        </p:txBody>
      </p:sp>
      <p:sp>
        <p:nvSpPr>
          <p:cNvPr id="168" name="TextShape 2"/>
          <p:cNvSpPr txBox="1"/>
          <p:nvPr/>
        </p:nvSpPr>
        <p:spPr>
          <a:xfrm>
            <a:off x="936000" y="2069640"/>
            <a:ext cx="3123000" cy="3474360"/>
          </a:xfrm>
          <a:prstGeom prst="rect">
            <a:avLst/>
          </a:prstGeom>
        </p:spPr>
        <p:txBody>
          <a:bodyPr wrap="none" lIns="0" tIns="0" rIns="0" bIns="0"/>
          <a:lstStyle/>
          <a:p>
            <a:endParaRPr>
              <a:solidFill>
                <a:prstClr val="black"/>
              </a:solidFill>
            </a:endParaRPr>
          </a:p>
        </p:txBody>
      </p:sp>
      <p:sp>
        <p:nvSpPr>
          <p:cNvPr id="169" name="TextShape 3"/>
          <p:cNvSpPr txBox="1"/>
          <p:nvPr/>
        </p:nvSpPr>
        <p:spPr>
          <a:xfrm>
            <a:off x="4392000" y="2160000"/>
            <a:ext cx="3123000" cy="3474360"/>
          </a:xfrm>
          <a:prstGeom prst="rect">
            <a:avLst/>
          </a:prstGeom>
        </p:spPr>
        <p:txBody>
          <a:bodyPr wrap="none" lIns="0" tIns="0" rIns="0" bIns="0"/>
          <a:lstStyle/>
          <a:p>
            <a:endParaRPr>
              <a:solidFill>
                <a:prstClr val="black"/>
              </a:solidFill>
            </a:endParaRPr>
          </a:p>
        </p:txBody>
      </p:sp>
      <p:sp>
        <p:nvSpPr>
          <p:cNvPr id="8" name="Содержимое 7"/>
          <p:cNvSpPr>
            <a:spLocks noGrp="1"/>
          </p:cNvSpPr>
          <p:nvPr>
            <p:ph sz="quarter" idx="13"/>
          </p:nvPr>
        </p:nvSpPr>
        <p:spPr>
          <a:xfrm>
            <a:off x="2949585" y="1628800"/>
            <a:ext cx="6007829" cy="4770135"/>
          </a:xfrm>
        </p:spPr>
        <p:txBody>
          <a:bodyPr>
            <a:normAutofit/>
          </a:bodyPr>
          <a:lstStyle/>
          <a:p>
            <a:pPr algn="just"/>
            <a:r>
              <a:rPr lang="ru-RU" sz="2000" dirty="0">
                <a:solidFill>
                  <a:schemeClr val="tx1"/>
                </a:solidFill>
              </a:rPr>
              <a:t>Пиноккио – </a:t>
            </a:r>
            <a:r>
              <a:rPr lang="ru-RU" sz="2000" dirty="0" smtClean="0">
                <a:solidFill>
                  <a:schemeClr val="tx1"/>
                </a:solidFill>
              </a:rPr>
              <a:t>любимый детьми </a:t>
            </a:r>
            <a:r>
              <a:rPr lang="ru-RU" sz="2000" dirty="0">
                <a:solidFill>
                  <a:schemeClr val="tx1"/>
                </a:solidFill>
              </a:rPr>
              <a:t>всего мира персонаж, создателем которого был итальянский писатель и журналист Карло Коллоди</a:t>
            </a:r>
            <a:r>
              <a:rPr lang="ru-RU" sz="2000" dirty="0" smtClean="0">
                <a:solidFill>
                  <a:schemeClr val="tx1"/>
                </a:solidFill>
              </a:rPr>
              <a:t>.</a:t>
            </a:r>
            <a:endParaRPr lang="ru-RU" sz="2000" dirty="0">
              <a:solidFill>
                <a:schemeClr val="tx1"/>
              </a:solidFill>
            </a:endParaRPr>
          </a:p>
          <a:p>
            <a:pPr algn="just"/>
            <a:r>
              <a:rPr lang="ru-RU" sz="2000" dirty="0">
                <a:solidFill>
                  <a:schemeClr val="tx1"/>
                </a:solidFill>
              </a:rPr>
              <a:t>Изображение профиля Пиноккио в начале 2000-х годов стало товарным знаком Италии вместо надписи «</a:t>
            </a:r>
            <a:r>
              <a:rPr lang="ru-RU" sz="2000" dirty="0" err="1">
                <a:solidFill>
                  <a:schemeClr val="tx1"/>
                </a:solidFill>
              </a:rPr>
              <a:t>Made</a:t>
            </a:r>
            <a:r>
              <a:rPr lang="ru-RU" sz="2000" dirty="0">
                <a:solidFill>
                  <a:schemeClr val="tx1"/>
                </a:solidFill>
              </a:rPr>
              <a:t> </a:t>
            </a:r>
            <a:r>
              <a:rPr lang="ru-RU" sz="2000" dirty="0" err="1">
                <a:solidFill>
                  <a:schemeClr val="tx1"/>
                </a:solidFill>
              </a:rPr>
              <a:t>in</a:t>
            </a:r>
            <a:r>
              <a:rPr lang="ru-RU" sz="2000" dirty="0">
                <a:solidFill>
                  <a:schemeClr val="tx1"/>
                </a:solidFill>
              </a:rPr>
              <a:t> </a:t>
            </a:r>
            <a:r>
              <a:rPr lang="ru-RU" sz="2000" dirty="0" err="1">
                <a:solidFill>
                  <a:schemeClr val="tx1"/>
                </a:solidFill>
              </a:rPr>
              <a:t>Italy</a:t>
            </a:r>
            <a:r>
              <a:rPr lang="ru-RU" sz="2000" dirty="0">
                <a:solidFill>
                  <a:schemeClr val="tx1"/>
                </a:solidFill>
              </a:rPr>
              <a:t>». Инициатива о введении единого товарного ярлыка обсуждалась в Парламенте, была поддержана Национальным фондом Карло Коллоди, а также многими общественно-политическими деятелями. Таким образом Пиноккио стал подлинным символом своего государства</a:t>
            </a:r>
            <a:r>
              <a:rPr lang="ru-RU" sz="2000" dirty="0" smtClean="0">
                <a:solidFill>
                  <a:schemeClr val="tx1"/>
                </a:solidFill>
              </a:rPr>
              <a:t>.</a:t>
            </a:r>
            <a:endParaRPr lang="ru-RU" sz="2000" dirty="0">
              <a:solidFill>
                <a:schemeClr val="tx1"/>
              </a:solidFill>
            </a:endParaRPr>
          </a:p>
        </p:txBody>
      </p:sp>
      <p:pic>
        <p:nvPicPr>
          <p:cNvPr id="4098" name="Picture 2" descr="Z:\Методисты\Нероба\2 четверть\IMG_001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8086" y="1412776"/>
            <a:ext cx="1529618" cy="2216665"/>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Z:\Методисты\Нероба\2 четверть\IMG_001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59632" y="3773457"/>
            <a:ext cx="1673595" cy="24208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0142132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Администратор\Pictures\Море.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536" y="-99392"/>
            <a:ext cx="9294650" cy="695739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Заголовок 4"/>
          <p:cNvSpPr>
            <a:spLocks noGrp="1"/>
          </p:cNvSpPr>
          <p:nvPr>
            <p:ph type="title"/>
          </p:nvPr>
        </p:nvSpPr>
        <p:spPr/>
        <p:txBody>
          <a:bodyPr>
            <a:normAutofit/>
          </a:bodyPr>
          <a:lstStyle/>
          <a:p>
            <a:r>
              <a:rPr lang="ru-RU" sz="2800" dirty="0" smtClean="0"/>
              <a:t>24 ноября – День моржа</a:t>
            </a:r>
            <a:endParaRPr lang="ru-RU" sz="2800" dirty="0"/>
          </a:p>
        </p:txBody>
      </p:sp>
      <p:sp>
        <p:nvSpPr>
          <p:cNvPr id="6" name="Объект 5"/>
          <p:cNvSpPr>
            <a:spLocks noGrp="1"/>
          </p:cNvSpPr>
          <p:nvPr>
            <p:ph idx="1"/>
          </p:nvPr>
        </p:nvSpPr>
        <p:spPr>
          <a:xfrm>
            <a:off x="470989" y="1340768"/>
            <a:ext cx="8229600" cy="2620888"/>
          </a:xfrm>
        </p:spPr>
        <p:txBody>
          <a:bodyPr>
            <a:normAutofit fontScale="70000" lnSpcReduction="20000"/>
          </a:bodyPr>
          <a:lstStyle/>
          <a:p>
            <a:pPr algn="just"/>
            <a:r>
              <a:rPr lang="ru-RU" dirty="0"/>
              <a:t>В 2008 году по инициативе Всемирного фонда дикой природы (WWF) и Совета по морским млекопитающим был учреждён этот день. Эти животные – крупнейшие ластоногие, обитающие в северном полушарии нашей планеты. Празднование не случайно назначено на 24 ноября. В последние дни осени моржи покидают арктическое побережье Чукотского моря и отправляются на зимовку в Берингов пролив, становясь на время своего переселения особенно уязвимыми и нуждающимися в </a:t>
            </a:r>
            <a:r>
              <a:rPr lang="ru-RU" dirty="0" smtClean="0"/>
              <a:t>защите.</a:t>
            </a:r>
            <a:endParaRPr lang="ru-RU" dirty="0"/>
          </a:p>
        </p:txBody>
      </p:sp>
      <p:pic>
        <p:nvPicPr>
          <p:cNvPr id="3074" name="Picture 2" descr="C:\Users\Администратор\Pictures\2018-04-06\Scan1000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33809" y="3933056"/>
            <a:ext cx="1948237" cy="2763150"/>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Администратор\Pictures\2018-04-06\Scan1000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70641" y="4026888"/>
            <a:ext cx="1873766" cy="2575486"/>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Администратор\Pictures\2018-04-06\Scan10009.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78723" y="3933056"/>
            <a:ext cx="1844879" cy="22076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4353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Администратор\Pictures\planeta-cvet-zvezdy-7b5759d.jp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22136" y="-5368"/>
            <a:ext cx="10333926" cy="686336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a:xfrm>
            <a:off x="457200" y="274638"/>
            <a:ext cx="8229600" cy="994122"/>
          </a:xfrm>
        </p:spPr>
        <p:txBody>
          <a:bodyPr>
            <a:normAutofit/>
          </a:bodyPr>
          <a:lstStyle/>
          <a:p>
            <a:r>
              <a:rPr lang="ru-RU" sz="2400" b="1" dirty="0" smtClean="0"/>
              <a:t>27 ноября – </a:t>
            </a:r>
            <a:r>
              <a:rPr lang="ru-RU" sz="2400" b="1" dirty="0"/>
              <a:t>50 лет назад впервые поверхности Марса достиг искусственный космический объект (1971</a:t>
            </a:r>
            <a:r>
              <a:rPr lang="ru-RU" sz="2400" b="1" dirty="0" smtClean="0"/>
              <a:t>).</a:t>
            </a:r>
            <a:endParaRPr lang="ru-RU" sz="2400" b="1" dirty="0"/>
          </a:p>
        </p:txBody>
      </p:sp>
      <p:sp>
        <p:nvSpPr>
          <p:cNvPr id="3" name="Объект 2"/>
          <p:cNvSpPr>
            <a:spLocks noGrp="1"/>
          </p:cNvSpPr>
          <p:nvPr>
            <p:ph idx="1"/>
          </p:nvPr>
        </p:nvSpPr>
        <p:spPr>
          <a:xfrm>
            <a:off x="457200" y="1484784"/>
            <a:ext cx="5987008" cy="3816424"/>
          </a:xfrm>
        </p:spPr>
        <p:txBody>
          <a:bodyPr>
            <a:normAutofit fontScale="70000" lnSpcReduction="20000"/>
          </a:bodyPr>
          <a:lstStyle/>
          <a:p>
            <a:pPr algn="just"/>
            <a:r>
              <a:rPr lang="ru-RU" dirty="0"/>
              <a:t>Эта дата вошла в историю как первое достижение поверхности Марса искусственным космическим летающим </a:t>
            </a:r>
            <a:r>
              <a:rPr lang="ru-RU" dirty="0" smtClean="0"/>
              <a:t>объектом.</a:t>
            </a:r>
            <a:endParaRPr lang="ru-RU" dirty="0"/>
          </a:p>
          <a:p>
            <a:pPr algn="just"/>
            <a:r>
              <a:rPr lang="ru-RU" dirty="0"/>
              <a:t>27 ноября 1971 года в истории советской и мировой космонавтики произошло очередное эпохальное событие. С одной стороны оно стало новым достижением и рекордом, с другой – являлось лишь частичным успехом. </a:t>
            </a:r>
            <a:r>
              <a:rPr lang="ru-RU" dirty="0" smtClean="0"/>
              <a:t>Этим </a:t>
            </a:r>
            <a:r>
              <a:rPr lang="ru-RU" dirty="0"/>
              <a:t>объектом стал спускаемый модуль советской автоматической межпланетной станции «Марс-2».</a:t>
            </a:r>
          </a:p>
        </p:txBody>
      </p:sp>
      <p:pic>
        <p:nvPicPr>
          <p:cNvPr id="9218" name="Picture 2" descr="Y:\Методисты\Нероба\2 четверть\IMG_854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95409" y="2055357"/>
            <a:ext cx="2152774" cy="2309747"/>
          </a:xfrm>
          <a:prstGeom prst="rect">
            <a:avLst/>
          </a:prstGeom>
          <a:noFill/>
          <a:ln>
            <a:solidFill>
              <a:schemeClr val="tx2"/>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26480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CustomShape 1"/>
          <p:cNvSpPr/>
          <p:nvPr/>
        </p:nvSpPr>
        <p:spPr>
          <a:xfrm>
            <a:off x="0" y="-23760"/>
            <a:ext cx="9143280" cy="6857280"/>
          </a:xfrm>
          <a:prstGeom prst="rect">
            <a:avLst/>
          </a:prstGeom>
          <a:solidFill>
            <a:srgbClr val="FFDDFF"/>
          </a:solidFill>
          <a:ln>
            <a:round/>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endParaRPr lang="ru-RU" sz="1800" b="0" strike="noStrike" spc="-1">
              <a:solidFill>
                <a:srgbClr val="000000"/>
              </a:solidFill>
              <a:uFill>
                <a:solidFill>
                  <a:srgbClr val="FFFFFF"/>
                </a:solidFill>
              </a:uFill>
              <a:latin typeface="Arial"/>
            </a:endParaRPr>
          </a:p>
          <a:p>
            <a:pPr algn="ctr">
              <a:lnSpc>
                <a:spcPct val="100000"/>
              </a:lnSpc>
            </a:pPr>
            <a:endParaRPr lang="ru-RU" sz="1800" b="0" strike="noStrike" spc="-1">
              <a:solidFill>
                <a:srgbClr val="000000"/>
              </a:solidFill>
              <a:uFill>
                <a:solidFill>
                  <a:srgbClr val="FFFFFF"/>
                </a:solidFill>
              </a:uFill>
              <a:latin typeface="Arial"/>
            </a:endParaRPr>
          </a:p>
          <a:p>
            <a:pPr algn="ctr">
              <a:lnSpc>
                <a:spcPct val="100000"/>
              </a:lnSpc>
            </a:pPr>
            <a:endParaRPr lang="ru-RU" sz="1800" b="0" strike="noStrike" spc="-1">
              <a:solidFill>
                <a:srgbClr val="000000"/>
              </a:solidFill>
              <a:uFill>
                <a:solidFill>
                  <a:srgbClr val="FFFFFF"/>
                </a:solidFill>
              </a:uFill>
              <a:latin typeface="Arial"/>
            </a:endParaRPr>
          </a:p>
          <a:p>
            <a:pPr algn="ctr">
              <a:lnSpc>
                <a:spcPct val="100000"/>
              </a:lnSpc>
            </a:pPr>
            <a:endParaRPr lang="ru-RU" sz="1800" b="0" strike="noStrike" spc="-1">
              <a:solidFill>
                <a:srgbClr val="000000"/>
              </a:solidFill>
              <a:uFill>
                <a:solidFill>
                  <a:srgbClr val="FFFFFF"/>
                </a:solidFill>
              </a:uFill>
              <a:latin typeface="Arial"/>
            </a:endParaRPr>
          </a:p>
          <a:p>
            <a:pPr algn="ctr">
              <a:lnSpc>
                <a:spcPct val="100000"/>
              </a:lnSpc>
            </a:pPr>
            <a:endParaRPr lang="ru-RU" sz="1800" b="0" strike="noStrike" spc="-1">
              <a:solidFill>
                <a:srgbClr val="000000"/>
              </a:solidFill>
              <a:uFill>
                <a:solidFill>
                  <a:srgbClr val="FFFFFF"/>
                </a:solidFill>
              </a:uFill>
              <a:latin typeface="Arial"/>
            </a:endParaRPr>
          </a:p>
          <a:p>
            <a:pPr algn="ctr">
              <a:lnSpc>
                <a:spcPct val="100000"/>
              </a:lnSpc>
            </a:pPr>
            <a:endParaRPr lang="ru-RU" sz="1800" b="0" strike="noStrike" spc="-1">
              <a:solidFill>
                <a:srgbClr val="000000"/>
              </a:solidFill>
              <a:uFill>
                <a:solidFill>
                  <a:srgbClr val="FFFFFF"/>
                </a:solidFill>
              </a:uFill>
              <a:latin typeface="Arial"/>
            </a:endParaRPr>
          </a:p>
          <a:p>
            <a:pPr algn="ctr">
              <a:lnSpc>
                <a:spcPct val="100000"/>
              </a:lnSpc>
            </a:pPr>
            <a:endParaRPr lang="ru-RU" sz="1800" b="0" strike="noStrike" spc="-1">
              <a:solidFill>
                <a:srgbClr val="000000"/>
              </a:solidFill>
              <a:uFill>
                <a:solidFill>
                  <a:srgbClr val="FFFFFF"/>
                </a:solidFill>
              </a:uFill>
              <a:latin typeface="Arial"/>
            </a:endParaRPr>
          </a:p>
        </p:txBody>
      </p:sp>
      <p:pic>
        <p:nvPicPr>
          <p:cNvPr id="562" name="Picture 3"/>
          <p:cNvPicPr/>
          <p:nvPr/>
        </p:nvPicPr>
        <p:blipFill>
          <a:blip r:embed="rId2"/>
          <a:stretch/>
        </p:blipFill>
        <p:spPr>
          <a:xfrm>
            <a:off x="6734160" y="4495680"/>
            <a:ext cx="2409120" cy="2361600"/>
          </a:xfrm>
          <a:prstGeom prst="rect">
            <a:avLst/>
          </a:prstGeom>
          <a:ln>
            <a:noFill/>
          </a:ln>
        </p:spPr>
      </p:pic>
      <p:pic>
        <p:nvPicPr>
          <p:cNvPr id="563" name="Picture 4"/>
          <p:cNvPicPr/>
          <p:nvPr/>
        </p:nvPicPr>
        <p:blipFill>
          <a:blip r:embed="rId3"/>
          <a:stretch/>
        </p:blipFill>
        <p:spPr>
          <a:xfrm>
            <a:off x="2743200" y="5581800"/>
            <a:ext cx="3567960" cy="1275480"/>
          </a:xfrm>
          <a:prstGeom prst="rect">
            <a:avLst/>
          </a:prstGeom>
          <a:ln>
            <a:noFill/>
          </a:ln>
        </p:spPr>
      </p:pic>
      <p:pic>
        <p:nvPicPr>
          <p:cNvPr id="564" name="Picture 3"/>
          <p:cNvPicPr/>
          <p:nvPr/>
        </p:nvPicPr>
        <p:blipFill>
          <a:blip r:embed="rId4"/>
          <a:stretch/>
        </p:blipFill>
        <p:spPr>
          <a:xfrm>
            <a:off x="0" y="4495680"/>
            <a:ext cx="2409120" cy="2361600"/>
          </a:xfrm>
          <a:prstGeom prst="rect">
            <a:avLst/>
          </a:prstGeom>
          <a:ln>
            <a:noFill/>
          </a:ln>
        </p:spPr>
      </p:pic>
      <p:pic>
        <p:nvPicPr>
          <p:cNvPr id="565" name="Picture 3"/>
          <p:cNvPicPr/>
          <p:nvPr/>
        </p:nvPicPr>
        <p:blipFill>
          <a:blip r:embed="rId5"/>
          <a:stretch/>
        </p:blipFill>
        <p:spPr>
          <a:xfrm>
            <a:off x="6734160" y="0"/>
            <a:ext cx="2409120" cy="2361600"/>
          </a:xfrm>
          <a:prstGeom prst="rect">
            <a:avLst/>
          </a:prstGeom>
          <a:ln>
            <a:noFill/>
          </a:ln>
        </p:spPr>
      </p:pic>
      <p:pic>
        <p:nvPicPr>
          <p:cNvPr id="566" name="Picture 4"/>
          <p:cNvPicPr/>
          <p:nvPr/>
        </p:nvPicPr>
        <p:blipFill>
          <a:blip r:embed="rId6"/>
          <a:stretch/>
        </p:blipFill>
        <p:spPr>
          <a:xfrm>
            <a:off x="2895480" y="0"/>
            <a:ext cx="3567960" cy="1275480"/>
          </a:xfrm>
          <a:prstGeom prst="rect">
            <a:avLst/>
          </a:prstGeom>
          <a:ln>
            <a:noFill/>
          </a:ln>
        </p:spPr>
      </p:pic>
      <p:pic>
        <p:nvPicPr>
          <p:cNvPr id="567" name="Picture 4"/>
          <p:cNvPicPr/>
          <p:nvPr/>
        </p:nvPicPr>
        <p:blipFill>
          <a:blip r:embed="rId7"/>
          <a:stretch/>
        </p:blipFill>
        <p:spPr>
          <a:xfrm>
            <a:off x="7696080" y="2286000"/>
            <a:ext cx="1275480" cy="2285280"/>
          </a:xfrm>
          <a:prstGeom prst="rect">
            <a:avLst/>
          </a:prstGeom>
          <a:ln>
            <a:noFill/>
          </a:ln>
        </p:spPr>
      </p:pic>
      <p:sp>
        <p:nvSpPr>
          <p:cNvPr id="568" name="CustomShape 2"/>
          <p:cNvSpPr/>
          <p:nvPr/>
        </p:nvSpPr>
        <p:spPr>
          <a:xfrm>
            <a:off x="470216" y="637740"/>
            <a:ext cx="6263944" cy="7041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800" b="1" strike="noStrike" spc="46" dirty="0">
                <a:solidFill>
                  <a:srgbClr val="E40059"/>
                </a:solidFill>
                <a:uFill>
                  <a:solidFill>
                    <a:srgbClr val="FFFFFF"/>
                  </a:solidFill>
                </a:uFill>
                <a:latin typeface="Arial Black"/>
                <a:ea typeface="DejaVu Sans"/>
              </a:rPr>
              <a:t>28 ноября - День </a:t>
            </a:r>
            <a:r>
              <a:rPr lang="ru-RU" sz="2800" b="1" strike="noStrike" spc="46" dirty="0" smtClean="0">
                <a:solidFill>
                  <a:srgbClr val="E40059"/>
                </a:solidFill>
                <a:uFill>
                  <a:solidFill>
                    <a:srgbClr val="FFFFFF"/>
                  </a:solidFill>
                </a:uFill>
                <a:latin typeface="Arial Black"/>
                <a:ea typeface="DejaVu Sans"/>
              </a:rPr>
              <a:t>матери </a:t>
            </a:r>
            <a:endParaRPr lang="ru-RU" sz="1800" b="0" strike="noStrike" spc="-1" dirty="0">
              <a:solidFill>
                <a:srgbClr val="000000"/>
              </a:solidFill>
              <a:uFill>
                <a:solidFill>
                  <a:srgbClr val="FFFFFF"/>
                </a:solidFill>
              </a:uFill>
              <a:latin typeface="Arial"/>
            </a:endParaRPr>
          </a:p>
        </p:txBody>
      </p:sp>
      <p:sp>
        <p:nvSpPr>
          <p:cNvPr id="569" name="CustomShape 3"/>
          <p:cNvSpPr/>
          <p:nvPr/>
        </p:nvSpPr>
        <p:spPr>
          <a:xfrm>
            <a:off x="1281600" y="2567520"/>
            <a:ext cx="6491160" cy="266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numCol="2"/>
          <a:lstStyle/>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Наша мамочка – художник.</a:t>
            </a:r>
            <a:endParaRPr lang="ru-RU" sz="1800" b="0" strike="noStrike" spc="-1" dirty="0">
              <a:solidFill>
                <a:srgbClr val="000000"/>
              </a:solidFill>
              <a:uFill>
                <a:solidFill>
                  <a:srgbClr val="FFFFFF"/>
                </a:solidFill>
              </a:uFill>
              <a:latin typeface="Arial"/>
            </a:endParaRPr>
          </a:p>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У плиты стоит треножник.</a:t>
            </a:r>
            <a:endParaRPr lang="ru-RU" sz="1800" b="0" strike="noStrike" spc="-1" dirty="0">
              <a:solidFill>
                <a:srgbClr val="000000"/>
              </a:solidFill>
              <a:uFill>
                <a:solidFill>
                  <a:srgbClr val="FFFFFF"/>
                </a:solidFill>
              </a:uFill>
              <a:latin typeface="Arial"/>
            </a:endParaRPr>
          </a:p>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Снова будет на обед</a:t>
            </a:r>
            <a:endParaRPr lang="ru-RU" sz="1800" b="0" strike="noStrike" spc="-1" dirty="0">
              <a:solidFill>
                <a:srgbClr val="000000"/>
              </a:solidFill>
              <a:uFill>
                <a:solidFill>
                  <a:srgbClr val="FFFFFF"/>
                </a:solidFill>
              </a:uFill>
              <a:latin typeface="Arial"/>
            </a:endParaRPr>
          </a:p>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Вместо супа – мой портрет.</a:t>
            </a:r>
            <a:endParaRPr lang="ru-RU" sz="1800" b="0" strike="noStrike" spc="-1" dirty="0">
              <a:solidFill>
                <a:srgbClr val="000000"/>
              </a:solidFill>
              <a:uFill>
                <a:solidFill>
                  <a:srgbClr val="FFFFFF"/>
                </a:solidFill>
              </a:uFill>
              <a:latin typeface="Arial"/>
            </a:endParaRPr>
          </a:p>
          <a:p>
            <a:pPr algn="just">
              <a:lnSpc>
                <a:spcPct val="100000"/>
              </a:lnSpc>
            </a:pPr>
            <a:endParaRPr lang="ru-RU" sz="1800" b="0" strike="noStrike" spc="-1" dirty="0">
              <a:solidFill>
                <a:srgbClr val="000000"/>
              </a:solidFill>
              <a:uFill>
                <a:solidFill>
                  <a:srgbClr val="FFFFFF"/>
                </a:solidFill>
              </a:uFill>
              <a:latin typeface="Arial"/>
            </a:endParaRPr>
          </a:p>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У Серёжи мама – пекарь,</a:t>
            </a:r>
            <a:endParaRPr lang="ru-RU" sz="1800" b="0" strike="noStrike" spc="-1" dirty="0">
              <a:solidFill>
                <a:srgbClr val="000000"/>
              </a:solidFill>
              <a:uFill>
                <a:solidFill>
                  <a:srgbClr val="FFFFFF"/>
                </a:solidFill>
              </a:uFill>
              <a:latin typeface="Arial"/>
            </a:endParaRPr>
          </a:p>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Пахнет пышками.</a:t>
            </a:r>
            <a:endParaRPr lang="ru-RU" sz="1800" b="0" strike="noStrike" spc="-1" dirty="0">
              <a:solidFill>
                <a:srgbClr val="000000"/>
              </a:solidFill>
              <a:uFill>
                <a:solidFill>
                  <a:srgbClr val="FFFFFF"/>
                </a:solidFill>
              </a:uFill>
              <a:latin typeface="Arial"/>
            </a:endParaRPr>
          </a:p>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У меня – библиотекарь,</a:t>
            </a:r>
            <a:endParaRPr lang="ru-RU" sz="1800" b="0" strike="noStrike" spc="-1" dirty="0">
              <a:solidFill>
                <a:srgbClr val="000000"/>
              </a:solidFill>
              <a:uFill>
                <a:solidFill>
                  <a:srgbClr val="FFFFFF"/>
                </a:solidFill>
              </a:uFill>
              <a:latin typeface="Arial"/>
            </a:endParaRPr>
          </a:p>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Пахнет книжками…</a:t>
            </a:r>
            <a:endParaRPr lang="ru-RU" sz="1800" b="0" strike="noStrike" spc="-1" dirty="0">
              <a:solidFill>
                <a:srgbClr val="000000"/>
              </a:solidFill>
              <a:uFill>
                <a:solidFill>
                  <a:srgbClr val="FFFFFF"/>
                </a:solidFill>
              </a:uFill>
              <a:latin typeface="Arial"/>
            </a:endParaRPr>
          </a:p>
          <a:p>
            <a:pPr algn="just">
              <a:lnSpc>
                <a:spcPct val="100000"/>
              </a:lnSpc>
            </a:pPr>
            <a:endParaRPr lang="ru-RU" sz="1800" b="0" strike="noStrike" spc="-1" dirty="0">
              <a:solidFill>
                <a:srgbClr val="000000"/>
              </a:solidFill>
              <a:uFill>
                <a:solidFill>
                  <a:srgbClr val="FFFFFF"/>
                </a:solidFill>
              </a:uFill>
              <a:latin typeface="Arial"/>
            </a:endParaRPr>
          </a:p>
          <a:p>
            <a:pPr algn="just">
              <a:lnSpc>
                <a:spcPct val="100000"/>
              </a:lnSpc>
            </a:pPr>
            <a:endParaRPr lang="ru-RU" sz="1800" b="0" strike="noStrike" spc="-1" dirty="0">
              <a:solidFill>
                <a:srgbClr val="000000"/>
              </a:solidFill>
              <a:uFill>
                <a:solidFill>
                  <a:srgbClr val="FFFFFF"/>
                </a:solidFill>
              </a:uFill>
              <a:latin typeface="Arial"/>
            </a:endParaRPr>
          </a:p>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Все вокруг учтиво поступают:</a:t>
            </a:r>
            <a:endParaRPr lang="ru-RU" sz="1800" b="0" strike="noStrike" spc="-1" dirty="0">
              <a:solidFill>
                <a:srgbClr val="000000"/>
              </a:solidFill>
              <a:uFill>
                <a:solidFill>
                  <a:srgbClr val="FFFFFF"/>
                </a:solidFill>
              </a:uFill>
              <a:latin typeface="Arial"/>
            </a:endParaRPr>
          </a:p>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Мамочке дорогу уступают.</a:t>
            </a:r>
            <a:endParaRPr lang="ru-RU" sz="1800" b="0" strike="noStrike" spc="-1" dirty="0">
              <a:solidFill>
                <a:srgbClr val="000000"/>
              </a:solidFill>
              <a:uFill>
                <a:solidFill>
                  <a:srgbClr val="FFFFFF"/>
                </a:solidFill>
              </a:uFill>
              <a:latin typeface="Arial"/>
            </a:endParaRPr>
          </a:p>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Даже джип, машина мировая,</a:t>
            </a:r>
            <a:endParaRPr lang="ru-RU" sz="1800" b="0" strike="noStrike" spc="-1" dirty="0">
              <a:solidFill>
                <a:srgbClr val="000000"/>
              </a:solidFill>
              <a:uFill>
                <a:solidFill>
                  <a:srgbClr val="FFFFFF"/>
                </a:solidFill>
              </a:uFill>
              <a:latin typeface="Arial"/>
            </a:endParaRPr>
          </a:p>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Пропустил водителя трамвая.</a:t>
            </a:r>
            <a:endParaRPr lang="ru-RU" sz="1800" b="0" strike="noStrike" spc="-1" dirty="0">
              <a:solidFill>
                <a:srgbClr val="000000"/>
              </a:solidFill>
              <a:uFill>
                <a:solidFill>
                  <a:srgbClr val="FFFFFF"/>
                </a:solidFill>
              </a:uFill>
              <a:latin typeface="Arial"/>
            </a:endParaRPr>
          </a:p>
          <a:p>
            <a:pPr algn="just">
              <a:lnSpc>
                <a:spcPct val="100000"/>
              </a:lnSpc>
            </a:pPr>
            <a:endParaRPr lang="ru-RU" sz="1800" b="0" strike="noStrike" spc="-1" dirty="0">
              <a:solidFill>
                <a:srgbClr val="000000"/>
              </a:solidFill>
              <a:uFill>
                <a:solidFill>
                  <a:srgbClr val="FFFFFF"/>
                </a:solidFill>
              </a:uFill>
              <a:latin typeface="Arial"/>
            </a:endParaRPr>
          </a:p>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Мама мчится на катке</a:t>
            </a:r>
            <a:endParaRPr lang="ru-RU" sz="1800" b="0" strike="noStrike" spc="-1" dirty="0">
              <a:solidFill>
                <a:srgbClr val="000000"/>
              </a:solidFill>
              <a:uFill>
                <a:solidFill>
                  <a:srgbClr val="FFFFFF"/>
                </a:solidFill>
              </a:uFill>
              <a:latin typeface="Arial"/>
            </a:endParaRPr>
          </a:p>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В рыжей куртке и платке.</a:t>
            </a:r>
            <a:endParaRPr lang="ru-RU" sz="1800" b="0" strike="noStrike" spc="-1" dirty="0">
              <a:solidFill>
                <a:srgbClr val="000000"/>
              </a:solidFill>
              <a:uFill>
                <a:solidFill>
                  <a:srgbClr val="FFFFFF"/>
                </a:solidFill>
              </a:uFill>
              <a:latin typeface="Arial"/>
            </a:endParaRPr>
          </a:p>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А каток – совсем не лёд.</a:t>
            </a:r>
            <a:endParaRPr lang="ru-RU" sz="1800" b="0" strike="noStrike" spc="-1" dirty="0">
              <a:solidFill>
                <a:srgbClr val="000000"/>
              </a:solidFill>
              <a:uFill>
                <a:solidFill>
                  <a:srgbClr val="FFFFFF"/>
                </a:solidFill>
              </a:uFill>
              <a:latin typeface="Arial"/>
            </a:endParaRPr>
          </a:p>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А каток асфальт кладёт.</a:t>
            </a:r>
            <a:endParaRPr lang="ru-RU" sz="1800" b="0" strike="noStrike" spc="-1" dirty="0">
              <a:solidFill>
                <a:srgbClr val="000000"/>
              </a:solidFill>
              <a:uFill>
                <a:solidFill>
                  <a:srgbClr val="FFFFFF"/>
                </a:solidFill>
              </a:uFill>
              <a:latin typeface="Arial"/>
            </a:endParaRPr>
          </a:p>
          <a:p>
            <a:pPr algn="just">
              <a:lnSpc>
                <a:spcPct val="100000"/>
              </a:lnSpc>
            </a:pPr>
            <a:endParaRPr lang="ru-RU" sz="1800" b="0" strike="noStrike" spc="-1" dirty="0">
              <a:solidFill>
                <a:srgbClr val="000000"/>
              </a:solidFill>
              <a:uFill>
                <a:solidFill>
                  <a:srgbClr val="FFFFFF"/>
                </a:solidFill>
              </a:uFill>
              <a:latin typeface="Arial"/>
            </a:endParaRPr>
          </a:p>
          <a:p>
            <a:pPr indent="-215640" algn="just">
              <a:lnSpc>
                <a:spcPct val="100000"/>
              </a:lnSpc>
              <a:buBlip>
                <a:blip r:embed="rId8"/>
              </a:buBlip>
            </a:pPr>
            <a:r>
              <a:rPr lang="ru-RU" sz="1400" b="0" strike="noStrike" spc="-1" dirty="0">
                <a:solidFill>
                  <a:srgbClr val="000000"/>
                </a:solidFill>
                <a:uFill>
                  <a:solidFill>
                    <a:srgbClr val="FFFFFF"/>
                  </a:solidFill>
                </a:uFill>
                <a:latin typeface="Arial"/>
                <a:ea typeface="DejaVu Sans"/>
              </a:rPr>
              <a:t>Анна Игнатова</a:t>
            </a:r>
            <a:endParaRPr lang="ru-RU" sz="1800" b="0" strike="noStrike" spc="-1" dirty="0">
              <a:solidFill>
                <a:srgbClr val="000000"/>
              </a:solidFill>
              <a:uFill>
                <a:solidFill>
                  <a:srgbClr val="FFFFFF"/>
                </a:solidFill>
              </a:uFill>
              <a:latin typeface="Arial"/>
            </a:endParaRPr>
          </a:p>
        </p:txBody>
      </p:sp>
      <p:pic>
        <p:nvPicPr>
          <p:cNvPr id="570" name="Picture 3"/>
          <p:cNvPicPr/>
          <p:nvPr/>
        </p:nvPicPr>
        <p:blipFill>
          <a:blip r:embed="rId9"/>
          <a:stretch/>
        </p:blipFill>
        <p:spPr>
          <a:xfrm rot="1659000">
            <a:off x="7227583" y="3935620"/>
            <a:ext cx="1396080" cy="1845000"/>
          </a:xfrm>
          <a:prstGeom prst="rect">
            <a:avLst/>
          </a:prstGeom>
          <a:ln>
            <a:noFill/>
          </a:ln>
        </p:spPr>
      </p:pic>
      <p:pic>
        <p:nvPicPr>
          <p:cNvPr id="571" name="Picture 4"/>
          <p:cNvPicPr/>
          <p:nvPr/>
        </p:nvPicPr>
        <p:blipFill>
          <a:blip r:embed="rId10"/>
          <a:stretch/>
        </p:blipFill>
        <p:spPr>
          <a:xfrm rot="20136000">
            <a:off x="2878156" y="4729931"/>
            <a:ext cx="1445760" cy="1760400"/>
          </a:xfrm>
          <a:prstGeom prst="rect">
            <a:avLst/>
          </a:prstGeom>
          <a:ln>
            <a:noFill/>
          </a:ln>
        </p:spPr>
      </p:pic>
      <p:sp>
        <p:nvSpPr>
          <p:cNvPr id="572" name="CustomShape 4"/>
          <p:cNvSpPr/>
          <p:nvPr/>
        </p:nvSpPr>
        <p:spPr>
          <a:xfrm>
            <a:off x="470216" y="1341868"/>
            <a:ext cx="8134232" cy="12256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ru-RU" sz="1500" b="0" strike="noStrike" spc="-1" dirty="0">
                <a:solidFill>
                  <a:srgbClr val="000000"/>
                </a:solidFill>
                <a:uFill>
                  <a:solidFill>
                    <a:srgbClr val="FFFFFF"/>
                  </a:solidFill>
                </a:uFill>
                <a:latin typeface="Arial"/>
                <a:ea typeface="DejaVu Sans"/>
              </a:rPr>
              <a:t>В 1998 году Указом президента РФ №120 «О Дне матери» был </a:t>
            </a:r>
            <a:r>
              <a:rPr lang="ru-RU" sz="1500" b="0" strike="noStrike" spc="-1" dirty="0" smtClean="0">
                <a:solidFill>
                  <a:srgbClr val="000000"/>
                </a:solidFill>
                <a:uFill>
                  <a:solidFill>
                    <a:srgbClr val="FFFFFF"/>
                  </a:solidFill>
                </a:uFill>
                <a:latin typeface="Arial"/>
                <a:ea typeface="DejaVu Sans"/>
              </a:rPr>
              <a:t>учреждён </a:t>
            </a:r>
            <a:r>
              <a:rPr lang="ru-RU" sz="1500" b="0" strike="noStrike" spc="-1" dirty="0">
                <a:solidFill>
                  <a:srgbClr val="000000"/>
                </a:solidFill>
                <a:uFill>
                  <a:solidFill>
                    <a:srgbClr val="FFFFFF"/>
                  </a:solidFill>
                </a:uFill>
                <a:latin typeface="Arial"/>
                <a:ea typeface="DejaVu Sans"/>
              </a:rPr>
              <a:t>этот замечательный праздник. И отмечают его ежегодно  в последнее воскресенье ноября.</a:t>
            </a:r>
            <a:endParaRPr lang="ru-RU" sz="1500" b="0" strike="noStrike" spc="-1" dirty="0">
              <a:solidFill>
                <a:srgbClr val="000000"/>
              </a:solidFill>
              <a:uFill>
                <a:solidFill>
                  <a:srgbClr val="FFFFFF"/>
                </a:solidFill>
              </a:uFill>
              <a:latin typeface="Arial"/>
            </a:endParaRPr>
          </a:p>
          <a:p>
            <a:pPr algn="just">
              <a:lnSpc>
                <a:spcPct val="100000"/>
              </a:lnSpc>
            </a:pPr>
            <a:r>
              <a:rPr lang="ru-RU" sz="1500" b="0" strike="noStrike" spc="-1" dirty="0">
                <a:solidFill>
                  <a:srgbClr val="000000"/>
                </a:solidFill>
                <a:uFill>
                  <a:solidFill>
                    <a:srgbClr val="FFFFFF"/>
                  </a:solidFill>
                </a:uFill>
                <a:latin typeface="Arial"/>
                <a:ea typeface="DejaVu Sans"/>
              </a:rPr>
              <a:t>Это день для чествования всех матерей нашей страны, не только  дающих жизнь но и помогающих детям расти, становиться личностями, выбирать собственный путь.</a:t>
            </a:r>
            <a:endParaRPr lang="ru-RU" sz="15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543" name="TextShape 1"/>
          <p:cNvSpPr txBox="1"/>
          <p:nvPr/>
        </p:nvSpPr>
        <p:spPr>
          <a:xfrm>
            <a:off x="0" y="142920"/>
            <a:ext cx="9144000" cy="1142640"/>
          </a:xfrm>
          <a:prstGeom prst="rect">
            <a:avLst/>
          </a:prstGeom>
          <a:noFill/>
          <a:ln>
            <a:noFill/>
          </a:ln>
        </p:spPr>
        <p:txBody>
          <a:bodyPr anchor="ctr"/>
          <a:lstStyle/>
          <a:p>
            <a:pPr algn="ctr"/>
            <a:r>
              <a:rPr lang="ru-RU" sz="2800" b="1" spc="-1" dirty="0" smtClean="0">
                <a:solidFill>
                  <a:srgbClr val="000000"/>
                </a:solidFill>
                <a:uFill>
                  <a:solidFill>
                    <a:srgbClr val="FFFFFF"/>
                  </a:solidFill>
                </a:uFill>
                <a:latin typeface="Cassandra"/>
              </a:rPr>
              <a:t>28 </a:t>
            </a:r>
            <a:r>
              <a:rPr lang="ru-RU" sz="2800" b="1" spc="-1" dirty="0">
                <a:solidFill>
                  <a:srgbClr val="000000"/>
                </a:solidFill>
                <a:uFill>
                  <a:solidFill>
                    <a:srgbClr val="FFFFFF"/>
                  </a:solidFill>
                </a:uFill>
                <a:latin typeface="Cassandra"/>
              </a:rPr>
              <a:t>ноября – 115 лет со дня рождения русского историка, литературоведа Дмитрия Сергеевича Лихачёва (1906-1999)</a:t>
            </a:r>
            <a:endParaRPr lang="ru-RU" spc="-1" dirty="0">
              <a:solidFill>
                <a:srgbClr val="000000"/>
              </a:solidFill>
              <a:uFill>
                <a:solidFill>
                  <a:srgbClr val="FFFFFF"/>
                </a:solidFill>
              </a:uFill>
              <a:latin typeface="Calibri"/>
            </a:endParaRPr>
          </a:p>
        </p:txBody>
      </p:sp>
      <p:sp>
        <p:nvSpPr>
          <p:cNvPr id="544" name="TextShape 2"/>
          <p:cNvSpPr txBox="1"/>
          <p:nvPr/>
        </p:nvSpPr>
        <p:spPr>
          <a:xfrm>
            <a:off x="2339640" y="1628800"/>
            <a:ext cx="6530760" cy="4968200"/>
          </a:xfrm>
          <a:prstGeom prst="rect">
            <a:avLst/>
          </a:prstGeom>
          <a:noFill/>
          <a:ln>
            <a:noFill/>
          </a:ln>
        </p:spPr>
        <p:txBody>
          <a:bodyPr/>
          <a:lstStyle/>
          <a:p>
            <a:pPr marL="343080" indent="-342720" algn="just">
              <a:lnSpc>
                <a:spcPct val="80000"/>
              </a:lnSpc>
              <a:buClr>
                <a:srgbClr val="000000"/>
              </a:buClr>
              <a:buFont typeface="Wingdings 2" charset="2"/>
              <a:buChar char=""/>
            </a:pPr>
            <a:r>
              <a:rPr lang="ru-RU" sz="2000" spc="-1" dirty="0">
                <a:uFill>
                  <a:solidFill>
                    <a:srgbClr val="FFFFFF"/>
                  </a:solidFill>
                </a:uFill>
                <a:latin typeface="Calibri"/>
              </a:rPr>
              <a:t>Дмитрий Сергеевич Лихачёв — крупнейший </a:t>
            </a:r>
            <a:r>
              <a:rPr lang="ru-RU" sz="2000" spc="-1" dirty="0" smtClean="0">
                <a:uFill>
                  <a:solidFill>
                    <a:srgbClr val="FFFFFF"/>
                  </a:solidFill>
                </a:uFill>
                <a:latin typeface="Calibri"/>
              </a:rPr>
              <a:t>учёный </a:t>
            </a:r>
            <a:r>
              <a:rPr lang="ru-RU" sz="2000" spc="-1" dirty="0">
                <a:uFill>
                  <a:solidFill>
                    <a:srgbClr val="FFFFFF"/>
                  </a:solidFill>
                </a:uFill>
                <a:latin typeface="Calibri"/>
              </a:rPr>
              <a:t>и защитник русской культуры. Он прожил очень длинную жизнь, в которой были лишения, гонения, а также грандиозные свершения на научной ниве, признание не только на родине, но и по всему миру. Когда Дмитрия Сергеевича не стало, в один голос заговорили: он был совестью нации. И в этом высокопарном определении нет натяжки. Действительно, Лихачёв являл собой пример самоотверженного и неотступного служения Родине</a:t>
            </a:r>
            <a:r>
              <a:rPr lang="ru-RU" sz="2000" spc="-1" dirty="0" smtClean="0">
                <a:uFill>
                  <a:solidFill>
                    <a:srgbClr val="FFFFFF"/>
                  </a:solidFill>
                </a:uFill>
                <a:latin typeface="Calibri"/>
              </a:rPr>
              <a:t>.</a:t>
            </a:r>
          </a:p>
          <a:p>
            <a:pPr marL="343080" indent="-342720" algn="just">
              <a:lnSpc>
                <a:spcPct val="80000"/>
              </a:lnSpc>
              <a:buClr>
                <a:srgbClr val="000000"/>
              </a:buClr>
              <a:buFont typeface="Wingdings 2" charset="2"/>
              <a:buChar char=""/>
            </a:pPr>
            <a:endParaRPr lang="ru-RU" sz="2000" spc="-1" dirty="0" smtClean="0">
              <a:uFill>
                <a:solidFill>
                  <a:srgbClr val="FFFFFF"/>
                </a:solidFill>
              </a:uFill>
              <a:latin typeface="Calibri"/>
            </a:endParaRPr>
          </a:p>
          <a:p>
            <a:pPr marL="343080" indent="-342720" algn="just">
              <a:lnSpc>
                <a:spcPct val="80000"/>
              </a:lnSpc>
              <a:buClr>
                <a:srgbClr val="000000"/>
              </a:buClr>
              <a:buFont typeface="Wingdings 2" charset="2"/>
              <a:buChar char=""/>
            </a:pPr>
            <a:r>
              <a:rPr lang="ru-RU" sz="2000" spc="-1" dirty="0" smtClean="0">
                <a:uFill>
                  <a:solidFill>
                    <a:srgbClr val="FFFFFF"/>
                  </a:solidFill>
                </a:uFill>
                <a:latin typeface="Calibri"/>
              </a:rPr>
              <a:t>Имя Дмитрия Сергеевича Лихачёва носит библиотечно-информационный центр и улица в Первомайском районе г. Ростова-на-Дону.</a:t>
            </a:r>
            <a:endParaRPr lang="ru-RU" sz="2000" spc="-1" dirty="0">
              <a:uFill>
                <a:solidFill>
                  <a:srgbClr val="FFFFFF"/>
                </a:solidFill>
              </a:uFill>
              <a:latin typeface="Calibri"/>
            </a:endParaRPr>
          </a:p>
        </p:txBody>
      </p:sp>
      <p:pic>
        <p:nvPicPr>
          <p:cNvPr id="5122" name="Picture 2" descr="Z:\Методисты\Нероба\2 четверть\IMG_001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1772816"/>
            <a:ext cx="1953518" cy="31090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5822066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50000">
              <a:schemeClr val="bg1"/>
            </a:gs>
            <a:gs pos="100000">
              <a:schemeClr val="tx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251520" y="274638"/>
            <a:ext cx="8435280" cy="922114"/>
          </a:xfrm>
        </p:spPr>
        <p:txBody>
          <a:bodyPr>
            <a:normAutofit/>
          </a:bodyPr>
          <a:lstStyle/>
          <a:p>
            <a:r>
              <a:rPr lang="ru-RU" sz="2400" b="1" dirty="0" smtClean="0"/>
              <a:t>29 </a:t>
            </a:r>
            <a:r>
              <a:rPr lang="ru-RU" sz="2400" b="1" dirty="0"/>
              <a:t>ноября - 80 лет назад фашисты казнили </a:t>
            </a:r>
            <a:r>
              <a:rPr lang="ru-RU" sz="2400" b="1" dirty="0" smtClean="0"/>
              <a:t>партизанку</a:t>
            </a:r>
            <a:br>
              <a:rPr lang="ru-RU" sz="2400" b="1" dirty="0" smtClean="0"/>
            </a:br>
            <a:r>
              <a:rPr lang="ru-RU" sz="2400" b="1" dirty="0" smtClean="0"/>
              <a:t>Зою </a:t>
            </a:r>
            <a:r>
              <a:rPr lang="ru-RU" sz="2400" b="1" dirty="0"/>
              <a:t>Космодемьянскую (1941)</a:t>
            </a:r>
          </a:p>
        </p:txBody>
      </p:sp>
      <p:sp>
        <p:nvSpPr>
          <p:cNvPr id="3" name="Объект 2"/>
          <p:cNvSpPr>
            <a:spLocks noGrp="1"/>
          </p:cNvSpPr>
          <p:nvPr>
            <p:ph idx="1"/>
          </p:nvPr>
        </p:nvSpPr>
        <p:spPr>
          <a:xfrm>
            <a:off x="179512" y="1268760"/>
            <a:ext cx="6552728" cy="5040560"/>
          </a:xfrm>
        </p:spPr>
        <p:txBody>
          <a:bodyPr>
            <a:noAutofit/>
          </a:bodyPr>
          <a:lstStyle/>
          <a:p>
            <a:pPr algn="just">
              <a:spcBef>
                <a:spcPts val="0"/>
              </a:spcBef>
            </a:pPr>
            <a:r>
              <a:rPr lang="ru-RU" sz="1600" dirty="0"/>
              <a:t>В годы Великой Отечественной войны в октябре 1941 года 18-летняя Зоя Космодемьянская добровольно вступила в специальный партизанский отряд, действовавший по заданию штаба Западного фронта на Можайском направлении. В отряде девушка выполняла сложные и ответственные задания по уничтожению фашистов.</a:t>
            </a:r>
          </a:p>
          <a:p>
            <a:pPr algn="just">
              <a:spcBef>
                <a:spcPts val="0"/>
              </a:spcBef>
            </a:pPr>
            <a:r>
              <a:rPr lang="ru-RU" sz="1600" dirty="0"/>
              <a:t>В ноябре 1941 года в деревне Петрищево Московской области в результате очередной партизанской вылазки, она сожгла несколько занятых врагом домов. Через два дня, ночью, при повторной попытке совершить поджоги </a:t>
            </a:r>
            <a:r>
              <a:rPr lang="ru-RU" sz="1600" dirty="0" smtClean="0"/>
              <a:t>её </a:t>
            </a:r>
            <a:r>
              <a:rPr lang="ru-RU" sz="1600" dirty="0"/>
              <a:t>схватил немецкий часовой.</a:t>
            </a:r>
          </a:p>
          <a:p>
            <a:pPr algn="just">
              <a:spcBef>
                <a:spcPts val="0"/>
              </a:spcBef>
            </a:pPr>
            <a:r>
              <a:rPr lang="ru-RU" sz="1600" dirty="0"/>
              <a:t>Несмотря на жестокие пытки и истязания, Зоя не выдала военной тайны и не назвала местоположения партизанского отряда. В полдень 29 ноября 1941 года она была повешена фашистами.</a:t>
            </a:r>
          </a:p>
          <a:p>
            <a:pPr algn="just">
              <a:spcBef>
                <a:spcPts val="0"/>
              </a:spcBef>
            </a:pPr>
            <a:r>
              <a:rPr lang="ru-RU" sz="1600" dirty="0"/>
              <a:t>Памятники Зое Космодемьянской, которая стала в годы войны для всех русских людей образцом героической борьбы партизанского движения против немецких захватчиков, установлены в нескольких городах России. </a:t>
            </a:r>
          </a:p>
          <a:p>
            <a:pPr algn="just">
              <a:spcBef>
                <a:spcPts val="0"/>
              </a:spcBef>
            </a:pPr>
            <a:r>
              <a:rPr lang="ru-RU" sz="1600" dirty="0"/>
              <a:t>Имя Зои Космодемьянской носят улицы, библиотеки и школы российских городов и </a:t>
            </a:r>
            <a:r>
              <a:rPr lang="ru-RU" sz="1600" dirty="0" smtClean="0"/>
              <a:t>сёл</a:t>
            </a:r>
            <a:r>
              <a:rPr lang="ru-RU" sz="1600" dirty="0"/>
              <a:t>, ей посвящены многие литературные произведения</a:t>
            </a:r>
            <a:r>
              <a:rPr lang="ru-RU" sz="1600" dirty="0" smtClean="0"/>
              <a:t>.</a:t>
            </a:r>
            <a:endParaRPr lang="ru-RU" sz="1600" dirty="0"/>
          </a:p>
        </p:txBody>
      </p:sp>
      <p:pic>
        <p:nvPicPr>
          <p:cNvPr id="16386" name="Picture 2" descr="Y:\Методисты\Нероба\2 четверть\IMG_000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76256" y="1700808"/>
            <a:ext cx="1937451" cy="2826842"/>
          </a:xfrm>
          <a:prstGeom prst="rect">
            <a:avLst/>
          </a:prstGeom>
          <a:noFill/>
          <a:ln>
            <a:solidFill>
              <a:srgbClr val="C0000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85595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дминистратор\Pictures\природа2.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Заголовок 4"/>
          <p:cNvSpPr>
            <a:spLocks noGrp="1"/>
          </p:cNvSpPr>
          <p:nvPr>
            <p:ph type="title"/>
          </p:nvPr>
        </p:nvSpPr>
        <p:spPr/>
        <p:txBody>
          <a:bodyPr>
            <a:normAutofit/>
          </a:bodyPr>
          <a:lstStyle/>
          <a:p>
            <a:r>
              <a:rPr lang="ru-RU" sz="2800" dirty="0" smtClean="0"/>
              <a:t>30 ноября </a:t>
            </a:r>
            <a:r>
              <a:rPr lang="ru-RU" sz="2800" dirty="0"/>
              <a:t>– Всемирный День домашних животных</a:t>
            </a:r>
          </a:p>
        </p:txBody>
      </p:sp>
      <p:sp>
        <p:nvSpPr>
          <p:cNvPr id="6" name="Объект 5"/>
          <p:cNvSpPr>
            <a:spLocks noGrp="1"/>
          </p:cNvSpPr>
          <p:nvPr>
            <p:ph idx="1"/>
          </p:nvPr>
        </p:nvSpPr>
        <p:spPr>
          <a:xfrm>
            <a:off x="457200" y="1600201"/>
            <a:ext cx="8229600" cy="2620888"/>
          </a:xfrm>
        </p:spPr>
        <p:txBody>
          <a:bodyPr>
            <a:normAutofit fontScale="62500" lnSpcReduction="20000"/>
          </a:bodyPr>
          <a:lstStyle/>
          <a:p>
            <a:pPr algn="just"/>
            <a:r>
              <a:rPr lang="ru-RU" dirty="0"/>
              <a:t>Наши питомцы тоже нуждаются в заботе, внимательном отношении. Они радуют нас каждый день, поэтому появление такого праздника никого не удивляет. В последнее время в мире все больше внимания уделяется культуре обращения с братьями нашими меньшими</a:t>
            </a:r>
            <a:r>
              <a:rPr lang="ru-RU" dirty="0" smtClean="0"/>
              <a:t>.</a:t>
            </a:r>
          </a:p>
          <a:p>
            <a:pPr algn="just"/>
            <a:r>
              <a:rPr lang="ru-RU" dirty="0"/>
              <a:t>Первое место в рейтинге любимых нашими согражданами животных занимает собака. На это повлияли то, что данный питомец отличается преданностью и верностью, бескорыстной любовью к своему хозяину. Такой зверь является настоящим защитником. Общение с собакой быстро поднимает настроение. В </a:t>
            </a:r>
            <a:r>
              <a:rPr lang="ru-RU" dirty="0" smtClean="0"/>
              <a:t>её </a:t>
            </a:r>
            <a:r>
              <a:rPr lang="ru-RU" dirty="0"/>
              <a:t>взгляде независимо от породы сквозит понимание.</a:t>
            </a:r>
          </a:p>
        </p:txBody>
      </p:sp>
      <p:pic>
        <p:nvPicPr>
          <p:cNvPr id="1026" name="Picture 2" descr="C:\Users\Администратор\Pictures\2018-03-20\Scan1004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4437112"/>
            <a:ext cx="1609192" cy="2099493"/>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Администратор\Pictures\2018-03-20\Scan1004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47131" y="4437111"/>
            <a:ext cx="1640296" cy="209949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Администратор\Pictures\2018-03-20\Scan1004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70457" y="4508848"/>
            <a:ext cx="1465371" cy="2027757"/>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Администратор\Pictures\2018-03-20\Scan10041.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96136" y="4378251"/>
            <a:ext cx="1603282" cy="214049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18577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85" name="Picture 2"/>
          <p:cNvPicPr/>
          <p:nvPr/>
        </p:nvPicPr>
        <p:blipFill>
          <a:blip r:embed="rId2"/>
          <a:stretch/>
        </p:blipFill>
        <p:spPr>
          <a:xfrm>
            <a:off x="0" y="0"/>
            <a:ext cx="9143640" cy="6857640"/>
          </a:xfrm>
          <a:prstGeom prst="rect">
            <a:avLst/>
          </a:prstGeom>
          <a:ln>
            <a:noFill/>
          </a:ln>
        </p:spPr>
      </p:pic>
      <p:sp>
        <p:nvSpPr>
          <p:cNvPr id="586" name="TextShape 1"/>
          <p:cNvSpPr txBox="1"/>
          <p:nvPr/>
        </p:nvSpPr>
        <p:spPr>
          <a:xfrm>
            <a:off x="935640" y="296640"/>
            <a:ext cx="7919640" cy="899640"/>
          </a:xfrm>
          <a:prstGeom prst="rect">
            <a:avLst/>
          </a:prstGeom>
          <a:noFill/>
          <a:ln>
            <a:noFill/>
          </a:ln>
        </p:spPr>
        <p:txBody>
          <a:bodyPr anchor="ctr"/>
          <a:lstStyle/>
          <a:p>
            <a:pPr algn="ctr">
              <a:lnSpc>
                <a:spcPct val="100000"/>
              </a:lnSpc>
            </a:pPr>
            <a:r>
              <a:rPr lang="ru-RU" sz="4000" b="1" strike="noStrike" spc="-1">
                <a:solidFill>
                  <a:srgbClr val="343434"/>
                </a:solidFill>
                <a:uFill>
                  <a:solidFill>
                    <a:srgbClr val="FFFFFF"/>
                  </a:solidFill>
                </a:uFill>
                <a:latin typeface="Cassandra"/>
              </a:rPr>
              <a:t>Дни воинской славы России</a:t>
            </a:r>
            <a:endParaRPr lang="ru-RU" sz="1800" b="0" strike="noStrike" spc="-1">
              <a:solidFill>
                <a:srgbClr val="000000"/>
              </a:solidFill>
              <a:uFill>
                <a:solidFill>
                  <a:srgbClr val="FFFFFF"/>
                </a:solidFill>
              </a:uFill>
              <a:latin typeface="Calibri"/>
            </a:endParaRPr>
          </a:p>
        </p:txBody>
      </p:sp>
      <p:sp>
        <p:nvSpPr>
          <p:cNvPr id="587" name="TextShape 2"/>
          <p:cNvSpPr txBox="1"/>
          <p:nvPr/>
        </p:nvSpPr>
        <p:spPr>
          <a:xfrm>
            <a:off x="683640" y="1124640"/>
            <a:ext cx="7992360" cy="5040360"/>
          </a:xfrm>
          <a:prstGeom prst="rect">
            <a:avLst/>
          </a:prstGeom>
          <a:noFill/>
          <a:ln>
            <a:noFill/>
          </a:ln>
        </p:spPr>
        <p:txBody>
          <a:bodyPr/>
          <a:lstStyle/>
          <a:p>
            <a:pPr algn="ctr">
              <a:lnSpc>
                <a:spcPct val="100000"/>
              </a:lnSpc>
            </a:pPr>
            <a:r>
              <a:rPr lang="ru-RU" sz="1700" b="1" strike="noStrike" spc="-1" dirty="0">
                <a:solidFill>
                  <a:srgbClr val="000000"/>
                </a:solidFill>
                <a:uFill>
                  <a:solidFill>
                    <a:srgbClr val="FFFFFF"/>
                  </a:solidFill>
                </a:uFill>
                <a:latin typeface="Calibri"/>
              </a:rPr>
              <a:t>1 декабря – День победы русской эскадры под командованием П.С. Нахимова над турецкой эскадрой у мыса Синоп (1853 год)</a:t>
            </a:r>
            <a:endParaRPr lang="ru-RU" sz="3200" b="0" strike="noStrike" spc="-1" dirty="0">
              <a:solidFill>
                <a:srgbClr val="4A452A"/>
              </a:solidFill>
              <a:uFill>
                <a:solidFill>
                  <a:srgbClr val="FFFFFF"/>
                </a:solidFill>
              </a:uFill>
              <a:latin typeface="Calibri"/>
            </a:endParaRPr>
          </a:p>
          <a:p>
            <a:pPr algn="just">
              <a:lnSpc>
                <a:spcPct val="100000"/>
              </a:lnSpc>
            </a:pPr>
            <a:r>
              <a:rPr lang="ru-RU" sz="1600" b="0" strike="noStrike" spc="-1" dirty="0">
                <a:uFill>
                  <a:solidFill>
                    <a:srgbClr val="FFFFFF"/>
                  </a:solidFill>
                </a:uFill>
                <a:latin typeface="Calibri"/>
              </a:rPr>
              <a:t>Сражение у мыса Синоп было одним из крупных сражений Крымской войны, начинавшейся как конфликт России и Турции. К тому же оно вошло в историю как последнее крупное сражение парусных флотов.</a:t>
            </a:r>
          </a:p>
          <a:p>
            <a:pPr algn="just">
              <a:lnSpc>
                <a:spcPct val="100000"/>
              </a:lnSpc>
            </a:pPr>
            <a:r>
              <a:rPr lang="ru-RU" sz="1600" b="0" strike="noStrike" spc="-1" dirty="0">
                <a:uFill>
                  <a:solidFill>
                    <a:srgbClr val="FFFFFF"/>
                  </a:solidFill>
                </a:uFill>
                <a:latin typeface="Calibri"/>
              </a:rPr>
              <a:t>Русская армия и флот имели ощутимое превосходство над слабеющей Османской империей, которую современники называли «больным человеком Европы». </a:t>
            </a:r>
          </a:p>
          <a:p>
            <a:pPr algn="just">
              <a:lnSpc>
                <a:spcPct val="100000"/>
              </a:lnSpc>
            </a:pPr>
            <a:r>
              <a:rPr lang="ru-RU" sz="1600" b="0" strike="noStrike" spc="-1" dirty="0">
                <a:uFill>
                  <a:solidFill>
                    <a:srgbClr val="FFFFFF"/>
                  </a:solidFill>
                </a:uFill>
                <a:latin typeface="Calibri"/>
              </a:rPr>
              <a:t>Эскадра под командованием Нахимова заблокировала в </a:t>
            </a:r>
            <a:r>
              <a:rPr lang="ru-RU" sz="1600" b="0" strike="noStrike" spc="-1" dirty="0" err="1">
                <a:uFill>
                  <a:solidFill>
                    <a:srgbClr val="FFFFFF"/>
                  </a:solidFill>
                </a:uFill>
                <a:latin typeface="Calibri"/>
              </a:rPr>
              <a:t>Синопской</a:t>
            </a:r>
            <a:r>
              <a:rPr lang="ru-RU" sz="1600" b="0" strike="noStrike" spc="-1" dirty="0">
                <a:uFill>
                  <a:solidFill>
                    <a:srgbClr val="FFFFFF"/>
                  </a:solidFill>
                </a:uFill>
                <a:latin typeface="Calibri"/>
              </a:rPr>
              <a:t> бухте турецкий флот под командованием Осман-паши. После битвы, длившейся четыре с половиной часа, были уничтожены 15 из 16 турецких кораблей — только одному удалось спастись бегством. </a:t>
            </a:r>
          </a:p>
          <a:p>
            <a:pPr algn="just">
              <a:lnSpc>
                <a:spcPct val="100000"/>
              </a:lnSpc>
            </a:pPr>
            <a:r>
              <a:rPr lang="ru-RU" sz="1600" b="0" strike="noStrike" spc="-1" dirty="0">
                <a:uFill>
                  <a:solidFill>
                    <a:srgbClr val="FFFFFF"/>
                  </a:solidFill>
                </a:uFill>
                <a:latin typeface="Calibri"/>
              </a:rPr>
              <a:t>Разгром турок был абсолютным: было убито и ранено более трёх тысяч османских моряков против 38 убитых и 235 раненых в эскадре Нахимова. Осман-паша, два его командира корабля и 200 матросов попали в русский плен.</a:t>
            </a:r>
          </a:p>
          <a:p>
            <a:pPr algn="just">
              <a:lnSpc>
                <a:spcPct val="100000"/>
              </a:lnSpc>
            </a:pPr>
            <a:r>
              <a:rPr lang="ru-RU" sz="1600" b="0" strike="noStrike" spc="-1" dirty="0">
                <a:uFill>
                  <a:solidFill>
                    <a:srgbClr val="FFFFFF"/>
                  </a:solidFill>
                </a:uFill>
                <a:latin typeface="Calibri"/>
              </a:rPr>
              <a:t>Блестящая победа русской эскадры в этом сражении стала возможной благодаря не только героизму и боевой подготовке русских моряков и офицеров, но и высокому флотоводческому мастерству адмирала Нахимова, и показала высокий уровень тактики русского флота. </a:t>
            </a:r>
          </a:p>
          <a:p>
            <a:pPr algn="just">
              <a:lnSpc>
                <a:spcPct val="100000"/>
              </a:lnSpc>
            </a:pPr>
            <a:endParaRPr lang="ru-RU" sz="3200" b="0" strike="noStrike" spc="-1" dirty="0">
              <a:uFill>
                <a:solidFill>
                  <a:srgbClr val="FFFFFF"/>
                </a:solidFill>
              </a:uFill>
              <a:latin typeface="Calibri"/>
            </a:endParaRPr>
          </a:p>
          <a:p>
            <a:pPr algn="just">
              <a:lnSpc>
                <a:spcPct val="100000"/>
              </a:lnSpc>
            </a:pPr>
            <a:endParaRPr lang="ru-RU" sz="3200" b="0" strike="noStrike" spc="-1" dirty="0">
              <a:uFill>
                <a:solidFill>
                  <a:srgbClr val="FFFFFF"/>
                </a:solidFill>
              </a:uFill>
              <a:latin typeface="Calibri"/>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4" name="Picture 2"/>
          <p:cNvPicPr/>
          <p:nvPr/>
        </p:nvPicPr>
        <p:blipFill>
          <a:blip r:embed="rId2"/>
          <a:stretch/>
        </p:blipFill>
        <p:spPr>
          <a:xfrm>
            <a:off x="0" y="0"/>
            <a:ext cx="9143640" cy="6857640"/>
          </a:xfrm>
          <a:prstGeom prst="rect">
            <a:avLst/>
          </a:prstGeom>
          <a:ln>
            <a:noFill/>
          </a:ln>
        </p:spPr>
      </p:pic>
      <p:sp>
        <p:nvSpPr>
          <p:cNvPr id="505" name="TextShape 1"/>
          <p:cNvSpPr txBox="1"/>
          <p:nvPr/>
        </p:nvSpPr>
        <p:spPr>
          <a:xfrm>
            <a:off x="935640" y="296640"/>
            <a:ext cx="7919640" cy="899640"/>
          </a:xfrm>
          <a:prstGeom prst="rect">
            <a:avLst/>
          </a:prstGeom>
          <a:noFill/>
          <a:ln>
            <a:noFill/>
          </a:ln>
        </p:spPr>
        <p:txBody>
          <a:bodyPr anchor="ctr"/>
          <a:lstStyle/>
          <a:p>
            <a:pPr algn="ctr">
              <a:lnSpc>
                <a:spcPct val="100000"/>
              </a:lnSpc>
            </a:pPr>
            <a:r>
              <a:rPr lang="ru-RU" sz="4000" b="1" strike="noStrike" spc="-1">
                <a:solidFill>
                  <a:srgbClr val="343434"/>
                </a:solidFill>
                <a:uFill>
                  <a:solidFill>
                    <a:srgbClr val="FFFFFF"/>
                  </a:solidFill>
                </a:uFill>
                <a:latin typeface="Cassandra"/>
              </a:rPr>
              <a:t>Дни воинской славы России</a:t>
            </a:r>
            <a:endParaRPr lang="ru-RU" sz="1800" b="0" strike="noStrike" spc="-1">
              <a:solidFill>
                <a:srgbClr val="000000"/>
              </a:solidFill>
              <a:uFill>
                <a:solidFill>
                  <a:srgbClr val="FFFFFF"/>
                </a:solidFill>
              </a:uFill>
              <a:latin typeface="Calibri"/>
            </a:endParaRPr>
          </a:p>
        </p:txBody>
      </p:sp>
      <p:sp>
        <p:nvSpPr>
          <p:cNvPr id="506" name="TextShape 2"/>
          <p:cNvSpPr txBox="1"/>
          <p:nvPr/>
        </p:nvSpPr>
        <p:spPr>
          <a:xfrm>
            <a:off x="683640" y="1124640"/>
            <a:ext cx="7992360" cy="4896360"/>
          </a:xfrm>
          <a:prstGeom prst="rect">
            <a:avLst/>
          </a:prstGeom>
          <a:noFill/>
          <a:ln>
            <a:noFill/>
          </a:ln>
        </p:spPr>
        <p:txBody>
          <a:bodyPr/>
          <a:lstStyle/>
          <a:p>
            <a:pPr algn="ctr">
              <a:lnSpc>
                <a:spcPct val="100000"/>
              </a:lnSpc>
            </a:pPr>
            <a:r>
              <a:rPr lang="ru-RU" sz="1700" b="1" strike="noStrike" spc="-1" dirty="0">
                <a:solidFill>
                  <a:srgbClr val="000000"/>
                </a:solidFill>
                <a:uFill>
                  <a:solidFill>
                    <a:srgbClr val="FFFFFF"/>
                  </a:solidFill>
                </a:uFill>
                <a:latin typeface="Calibri"/>
              </a:rPr>
              <a:t>4 ноября</a:t>
            </a:r>
            <a:r>
              <a:rPr lang="ru-RU" sz="1700" b="0" strike="noStrike" spc="-1" dirty="0">
                <a:solidFill>
                  <a:srgbClr val="000000"/>
                </a:solidFill>
                <a:uFill>
                  <a:solidFill>
                    <a:srgbClr val="FFFFFF"/>
                  </a:solidFill>
                </a:uFill>
                <a:latin typeface="Calibri"/>
              </a:rPr>
              <a:t> </a:t>
            </a:r>
            <a:r>
              <a:rPr lang="ru-RU" sz="1700" b="1" strike="noStrike" spc="-1" dirty="0">
                <a:solidFill>
                  <a:srgbClr val="000000"/>
                </a:solidFill>
                <a:uFill>
                  <a:solidFill>
                    <a:srgbClr val="FFFFFF"/>
                  </a:solidFill>
                </a:uFill>
                <a:latin typeface="Calibri"/>
              </a:rPr>
              <a:t>– День народного единства</a:t>
            </a:r>
            <a:endParaRPr lang="ru-RU" sz="3200" b="0" strike="noStrike" spc="-1" dirty="0">
              <a:solidFill>
                <a:srgbClr val="4A452A"/>
              </a:solidFill>
              <a:uFill>
                <a:solidFill>
                  <a:srgbClr val="FFFFFF"/>
                </a:solidFill>
              </a:uFill>
              <a:latin typeface="Calibri"/>
            </a:endParaRPr>
          </a:p>
          <a:p>
            <a:pPr algn="just">
              <a:lnSpc>
                <a:spcPct val="100000"/>
              </a:lnSpc>
            </a:pPr>
            <a:endParaRPr lang="ru-RU" sz="3200" b="0" strike="noStrike" spc="-1" dirty="0">
              <a:solidFill>
                <a:srgbClr val="4A452A"/>
              </a:solidFill>
              <a:uFill>
                <a:solidFill>
                  <a:srgbClr val="FFFFFF"/>
                </a:solidFill>
              </a:uFill>
              <a:latin typeface="Calibri"/>
            </a:endParaRPr>
          </a:p>
          <a:p>
            <a:pPr algn="just">
              <a:lnSpc>
                <a:spcPct val="100000"/>
              </a:lnSpc>
            </a:pPr>
            <a:r>
              <a:rPr lang="ru-RU" sz="1600" b="0" strike="noStrike" spc="-1" dirty="0">
                <a:uFill>
                  <a:solidFill>
                    <a:srgbClr val="FFFFFF"/>
                  </a:solidFill>
                </a:uFill>
                <a:latin typeface="Calibri"/>
              </a:rPr>
              <a:t>Этот праздник установлен в честь важного события в истории России — освобождения Москвы от польских интервентов в 1612 году, и приурочен к Дню Казанской иконы Божией Матери.</a:t>
            </a:r>
            <a:endParaRPr lang="ru-RU" sz="3200" b="0" strike="noStrike" spc="-1" dirty="0">
              <a:uFill>
                <a:solidFill>
                  <a:srgbClr val="FFFFFF"/>
                </a:solidFill>
              </a:uFill>
              <a:latin typeface="Calibri"/>
            </a:endParaRPr>
          </a:p>
          <a:p>
            <a:pPr algn="just">
              <a:lnSpc>
                <a:spcPct val="100000"/>
              </a:lnSpc>
            </a:pPr>
            <a:r>
              <a:rPr lang="ru-RU" sz="1600" b="0" strike="noStrike" spc="-1" dirty="0">
                <a:uFill>
                  <a:solidFill>
                    <a:srgbClr val="FFFFFF"/>
                  </a:solidFill>
                </a:uFill>
                <a:latin typeface="Calibri"/>
              </a:rPr>
              <a:t>Мало кто знает, что ещё в 1649 году указом царя Алексея Михайловича День Казанской иконы Божией Матери (22 октября по старому стилю) был объявлен государственным праздником.</a:t>
            </a:r>
            <a:endParaRPr lang="ru-RU" sz="3200" b="0" strike="noStrike" spc="-1" dirty="0">
              <a:uFill>
                <a:solidFill>
                  <a:srgbClr val="FFFFFF"/>
                </a:solidFill>
              </a:uFill>
              <a:latin typeface="Calibri"/>
            </a:endParaRPr>
          </a:p>
        </p:txBody>
      </p:sp>
      <p:pic>
        <p:nvPicPr>
          <p:cNvPr id="507" name="Picture 2"/>
          <p:cNvPicPr/>
          <p:nvPr/>
        </p:nvPicPr>
        <p:blipFill>
          <a:blip r:embed="rId3"/>
          <a:stretch/>
        </p:blipFill>
        <p:spPr>
          <a:xfrm>
            <a:off x="6804248" y="3829392"/>
            <a:ext cx="1605240" cy="2552400"/>
          </a:xfrm>
          <a:prstGeom prst="rect">
            <a:avLst/>
          </a:prstGeom>
          <a:ln>
            <a:noFill/>
          </a:ln>
        </p:spPr>
      </p:pic>
      <p:pic>
        <p:nvPicPr>
          <p:cNvPr id="508" name="Picture 3"/>
          <p:cNvPicPr/>
          <p:nvPr/>
        </p:nvPicPr>
        <p:blipFill>
          <a:blip r:embed="rId4"/>
          <a:stretch/>
        </p:blipFill>
        <p:spPr>
          <a:xfrm>
            <a:off x="4708661" y="3572820"/>
            <a:ext cx="1749240" cy="2304720"/>
          </a:xfrm>
          <a:prstGeom prst="rect">
            <a:avLst/>
          </a:prstGeom>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339752" y="3858193"/>
            <a:ext cx="1980679" cy="25235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Заголовок 4"/>
          <p:cNvSpPr>
            <a:spLocks noGrp="1"/>
          </p:cNvSpPr>
          <p:nvPr>
            <p:ph type="title"/>
          </p:nvPr>
        </p:nvSpPr>
        <p:spPr>
          <a:xfrm>
            <a:off x="323528" y="296652"/>
            <a:ext cx="8532068" cy="900113"/>
          </a:xfrm>
        </p:spPr>
        <p:txBody>
          <a:bodyPr/>
          <a:lstStyle/>
          <a:p>
            <a:r>
              <a:rPr lang="ru-RU" sz="2000" b="1" dirty="0"/>
              <a:t>1 декабря – День победы русской эскадры под командованием П.С. Нахимова над турецкой эскадрой у мыса Синоп (1853 год)</a:t>
            </a:r>
          </a:p>
        </p:txBody>
      </p:sp>
      <p:sp>
        <p:nvSpPr>
          <p:cNvPr id="6" name="Текст 5"/>
          <p:cNvSpPr>
            <a:spLocks noGrp="1"/>
          </p:cNvSpPr>
          <p:nvPr>
            <p:ph type="body" sz="quarter" idx="10"/>
          </p:nvPr>
        </p:nvSpPr>
        <p:spPr>
          <a:xfrm>
            <a:off x="683568" y="1124744"/>
            <a:ext cx="7992888" cy="5040560"/>
          </a:xfrm>
        </p:spPr>
        <p:txBody>
          <a:bodyPr/>
          <a:lstStyle/>
          <a:p>
            <a:pPr lvl="0" algn="just"/>
            <a:endParaRPr lang="ru-RU" sz="1700" dirty="0">
              <a:solidFill>
                <a:prstClr val="black"/>
              </a:solidFill>
            </a:endParaRPr>
          </a:p>
          <a:p>
            <a:pPr lvl="0" algn="just"/>
            <a:endParaRPr lang="ru-RU" sz="1700" dirty="0" smtClean="0">
              <a:solidFill>
                <a:prstClr val="black"/>
              </a:solidFill>
            </a:endParaRP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36096" y="3795841"/>
            <a:ext cx="1851012" cy="26180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55826" y="1109929"/>
            <a:ext cx="2005776" cy="25255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403648" y="1109929"/>
            <a:ext cx="1872208" cy="2474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9" name="Picture 5" descr="C:\Users\Администратор\Pictures\2016-05-24\Scan1000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963539" y="3910208"/>
            <a:ext cx="1608461" cy="241151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9239417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Заголовок 4"/>
          <p:cNvSpPr>
            <a:spLocks noGrp="1"/>
          </p:cNvSpPr>
          <p:nvPr>
            <p:ph type="title"/>
          </p:nvPr>
        </p:nvSpPr>
        <p:spPr>
          <a:xfrm>
            <a:off x="251520" y="296653"/>
            <a:ext cx="8604076" cy="756084"/>
          </a:xfrm>
        </p:spPr>
        <p:txBody>
          <a:bodyPr/>
          <a:lstStyle/>
          <a:p>
            <a:r>
              <a:rPr lang="ru-RU" sz="2000" b="1" dirty="0" smtClean="0"/>
              <a:t>Иван Айвазовский «</a:t>
            </a:r>
            <a:r>
              <a:rPr lang="ru-RU" sz="2000" b="1" dirty="0" err="1" smtClean="0"/>
              <a:t>Синопский</a:t>
            </a:r>
            <a:r>
              <a:rPr lang="ru-RU" sz="2000" b="1" dirty="0"/>
              <a:t> бой 18 ноября 1853 года (ночь после </a:t>
            </a:r>
            <a:r>
              <a:rPr lang="ru-RU" sz="2000" b="1" dirty="0" smtClean="0"/>
              <a:t>боя)»</a:t>
            </a:r>
            <a:endParaRPr lang="ru-RU" sz="2000" b="1" dirty="0"/>
          </a:p>
        </p:txBody>
      </p:sp>
      <p:sp>
        <p:nvSpPr>
          <p:cNvPr id="6" name="Текст 5"/>
          <p:cNvSpPr>
            <a:spLocks noGrp="1"/>
          </p:cNvSpPr>
          <p:nvPr>
            <p:ph type="body" sz="quarter" idx="10"/>
          </p:nvPr>
        </p:nvSpPr>
        <p:spPr>
          <a:xfrm>
            <a:off x="1871700" y="4627108"/>
            <a:ext cx="5400600" cy="670214"/>
          </a:xfrm>
        </p:spPr>
        <p:txBody>
          <a:bodyPr/>
          <a:lstStyle/>
          <a:p>
            <a:pPr lvl="0" algn="ctr"/>
            <a:r>
              <a:rPr lang="ru-RU" sz="1400" b="1" i="1" dirty="0" err="1">
                <a:solidFill>
                  <a:prstClr val="black"/>
                </a:solidFill>
              </a:rPr>
              <a:t>Синопский</a:t>
            </a:r>
            <a:r>
              <a:rPr lang="ru-RU" sz="1400" b="1" i="1" dirty="0">
                <a:solidFill>
                  <a:prstClr val="black"/>
                </a:solidFill>
              </a:rPr>
              <a:t> бой 18 ноября 1853 года (ночь после боя</a:t>
            </a:r>
            <a:r>
              <a:rPr lang="ru-RU" sz="1400" b="1" i="1" dirty="0" smtClean="0">
                <a:solidFill>
                  <a:prstClr val="black"/>
                </a:solidFill>
              </a:rPr>
              <a:t>)</a:t>
            </a:r>
          </a:p>
          <a:p>
            <a:pPr lvl="0" algn="ctr"/>
            <a:r>
              <a:rPr lang="ru-RU" sz="1400" b="1" i="1" dirty="0">
                <a:solidFill>
                  <a:prstClr val="black"/>
                </a:solidFill>
              </a:rPr>
              <a:t>Центральный Военно-морской музей, Санкт-Петербург</a:t>
            </a:r>
          </a:p>
          <a:p>
            <a:pPr lvl="0" algn="ctr"/>
            <a:endParaRPr lang="ru-RU" sz="1400" b="1" i="1" dirty="0" smtClean="0">
              <a:solidFill>
                <a:prstClr val="black"/>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71700" y="908720"/>
            <a:ext cx="5400600" cy="3600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2555776" y="5301208"/>
            <a:ext cx="6174432" cy="1200329"/>
          </a:xfrm>
          <a:prstGeom prst="rect">
            <a:avLst/>
          </a:prstGeom>
        </p:spPr>
        <p:txBody>
          <a:bodyPr wrap="square">
            <a:spAutoFit/>
          </a:bodyPr>
          <a:lstStyle/>
          <a:p>
            <a:r>
              <a:rPr lang="ru-RU" dirty="0">
                <a:solidFill>
                  <a:prstClr val="black"/>
                </a:solidFill>
              </a:rPr>
              <a:t>Картина написана в декабре 1853 по схеме, которую на месте зарисовал по поручению П.С. Нахимова князь Виктор Барятинский; художник также расспрашивал очевидца о цветах и оттенках различных деталей.</a:t>
            </a:r>
          </a:p>
        </p:txBody>
      </p:sp>
    </p:spTree>
    <p:extLst>
      <p:ext uri="{BB962C8B-B14F-4D97-AF65-F5344CB8AC3E}">
        <p14:creationId xmlns:p14="http://schemas.microsoft.com/office/powerpoint/2010/main" xmlns="" val="391168878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2700000" scaled="0"/>
        </a:gradFill>
        <a:effectLst/>
      </p:bgPr>
    </p:bg>
    <p:spTree>
      <p:nvGrpSpPr>
        <p:cNvPr id="1" name=""/>
        <p:cNvGrpSpPr/>
        <p:nvPr/>
      </p:nvGrpSpPr>
      <p:grpSpPr>
        <a:xfrm>
          <a:off x="0" y="0"/>
          <a:ext cx="0" cy="0"/>
          <a:chOff x="0" y="0"/>
          <a:chExt cx="0" cy="0"/>
        </a:xfrm>
      </p:grpSpPr>
      <p:sp>
        <p:nvSpPr>
          <p:cNvPr id="891" name="TextShape 1"/>
          <p:cNvSpPr txBox="1"/>
          <p:nvPr/>
        </p:nvSpPr>
        <p:spPr>
          <a:xfrm>
            <a:off x="107640" y="260640"/>
            <a:ext cx="8712720" cy="863640"/>
          </a:xfrm>
          <a:prstGeom prst="rect">
            <a:avLst/>
          </a:prstGeom>
          <a:noFill/>
          <a:ln>
            <a:noFill/>
          </a:ln>
        </p:spPr>
        <p:txBody>
          <a:bodyPr anchor="ctr"/>
          <a:lstStyle/>
          <a:p>
            <a:pPr algn="ctr"/>
            <a:r>
              <a:rPr lang="ru-RU" sz="2400" b="1" spc="-1" dirty="0" smtClean="0">
                <a:solidFill>
                  <a:srgbClr val="FF0000"/>
                </a:solidFill>
                <a:uFill>
                  <a:solidFill>
                    <a:srgbClr val="FFFFFF"/>
                  </a:solidFill>
                </a:uFill>
                <a:latin typeface="Cassandra"/>
              </a:rPr>
              <a:t>1 декабря </a:t>
            </a:r>
            <a:r>
              <a:rPr lang="ru-RU" sz="2400" b="1" spc="-1" dirty="0">
                <a:solidFill>
                  <a:srgbClr val="FF0000"/>
                </a:solidFill>
                <a:uFill>
                  <a:solidFill>
                    <a:srgbClr val="FFFFFF"/>
                  </a:solidFill>
                </a:uFill>
                <a:latin typeface="Cassandra"/>
              </a:rPr>
              <a:t>– </a:t>
            </a:r>
            <a:r>
              <a:rPr lang="ru-RU" sz="2400" b="1" spc="-1" dirty="0" smtClean="0">
                <a:solidFill>
                  <a:srgbClr val="FF0000"/>
                </a:solidFill>
                <a:uFill>
                  <a:solidFill>
                    <a:srgbClr val="FFFFFF"/>
                  </a:solidFill>
                </a:uFill>
                <a:latin typeface="Cassandra"/>
              </a:rPr>
              <a:t>Всероссийский </a:t>
            </a:r>
            <a:r>
              <a:rPr lang="ru-RU" sz="2400" b="1" spc="-1" dirty="0">
                <a:solidFill>
                  <a:srgbClr val="FF0000"/>
                </a:solidFill>
                <a:uFill>
                  <a:solidFill>
                    <a:srgbClr val="FFFFFF"/>
                  </a:solidFill>
                </a:uFill>
                <a:latin typeface="Cassandra"/>
              </a:rPr>
              <a:t>день  </a:t>
            </a:r>
            <a:r>
              <a:rPr lang="ru-RU" sz="2400" b="1" spc="-1" dirty="0" smtClean="0">
                <a:solidFill>
                  <a:srgbClr val="FF0000"/>
                </a:solidFill>
                <a:uFill>
                  <a:solidFill>
                    <a:srgbClr val="FFFFFF"/>
                  </a:solidFill>
                </a:uFill>
                <a:latin typeface="Cassandra"/>
              </a:rPr>
              <a:t>хоккея</a:t>
            </a:r>
            <a:endParaRPr lang="ru-RU" spc="-1" dirty="0">
              <a:solidFill>
                <a:srgbClr val="000000"/>
              </a:solidFill>
              <a:uFill>
                <a:solidFill>
                  <a:srgbClr val="FFFFFF"/>
                </a:solidFill>
              </a:uFill>
              <a:latin typeface="Calibri"/>
            </a:endParaRPr>
          </a:p>
        </p:txBody>
      </p:sp>
      <p:sp>
        <p:nvSpPr>
          <p:cNvPr id="892" name="TextShape 2"/>
          <p:cNvSpPr txBox="1"/>
          <p:nvPr/>
        </p:nvSpPr>
        <p:spPr>
          <a:xfrm>
            <a:off x="395640" y="980640"/>
            <a:ext cx="8459640" cy="3024424"/>
          </a:xfrm>
          <a:prstGeom prst="rect">
            <a:avLst/>
          </a:prstGeom>
          <a:noFill/>
          <a:ln>
            <a:noFill/>
          </a:ln>
        </p:spPr>
        <p:txBody>
          <a:bodyPr/>
          <a:lstStyle/>
          <a:p>
            <a:pPr marL="343080" indent="-342720" algn="just">
              <a:buClr>
                <a:srgbClr val="000000"/>
              </a:buClr>
              <a:buFont typeface="Wingdings 2" charset="2"/>
              <a:buChar char=""/>
            </a:pPr>
            <a:r>
              <a:rPr lang="ru-RU" spc="-1" dirty="0">
                <a:solidFill>
                  <a:srgbClr val="000000"/>
                </a:solidFill>
                <a:uFill>
                  <a:solidFill>
                    <a:srgbClr val="FFFFFF"/>
                  </a:solidFill>
                </a:uFill>
                <a:latin typeface="Calibri"/>
              </a:rPr>
              <a:t>Всероссийский день хоккея впервые прошёл в первый зимний день 2007 года, по инициативе президента Федерации хоккея России (ФХР) Владислава Третьяка, когда более 150 стадионов страны радушно приняли любителей этой </a:t>
            </a:r>
            <a:r>
              <a:rPr lang="ru-RU" spc="-1" dirty="0">
                <a:uFill>
                  <a:solidFill>
                    <a:srgbClr val="FFFFFF"/>
                  </a:solidFill>
                </a:uFill>
                <a:latin typeface="Calibri"/>
              </a:rPr>
              <a:t>прекрасной игры</a:t>
            </a:r>
            <a:r>
              <a:rPr lang="ru-RU" spc="-1" dirty="0" smtClean="0">
                <a:uFill>
                  <a:solidFill>
                    <a:srgbClr val="FFFFFF"/>
                  </a:solidFill>
                </a:uFill>
                <a:latin typeface="Calibri"/>
              </a:rPr>
              <a:t>.</a:t>
            </a:r>
          </a:p>
          <a:p>
            <a:pPr marL="343080" indent="-342720" algn="just">
              <a:buClr>
                <a:srgbClr val="000000"/>
              </a:buClr>
              <a:buFont typeface="Wingdings 2" charset="2"/>
              <a:buChar char=""/>
            </a:pPr>
            <a:r>
              <a:rPr lang="ru-RU" spc="-1" dirty="0">
                <a:uFill>
                  <a:solidFill>
                    <a:srgbClr val="FFFFFF"/>
                  </a:solidFill>
                </a:uFill>
                <a:latin typeface="Calibri"/>
              </a:rPr>
              <a:t>В 2005 году была собрана команда любительского хоккея, которая получила название «Кондор». В 2005 и 2006 годах она выиграла чемпионат Ростовской области. Так как клуб уже, по сути, сформировался, то в 2010 году «Ростов» вступил в Краснодарскую лигу, где выступал в течение двух лет</a:t>
            </a:r>
            <a:r>
              <a:rPr lang="ru-RU" spc="-1" dirty="0" smtClean="0">
                <a:uFill>
                  <a:solidFill>
                    <a:srgbClr val="FFFFFF"/>
                  </a:solidFill>
                </a:uFill>
                <a:latin typeface="Calibri"/>
              </a:rPr>
              <a:t>.</a:t>
            </a:r>
            <a:endParaRPr lang="ru-RU" spc="-1" dirty="0">
              <a:uFill>
                <a:solidFill>
                  <a:srgbClr val="FFFFFF"/>
                </a:solidFill>
              </a:uFill>
              <a:latin typeface="Calibri"/>
            </a:endParaRPr>
          </a:p>
          <a:p>
            <a:pPr marL="343080" indent="-342720" algn="just">
              <a:buClr>
                <a:srgbClr val="000000"/>
              </a:buClr>
              <a:buFont typeface="Wingdings 2" charset="2"/>
              <a:buChar char=""/>
            </a:pPr>
            <a:r>
              <a:rPr lang="ru-RU" spc="-1" dirty="0">
                <a:uFill>
                  <a:solidFill>
                    <a:srgbClr val="FFFFFF"/>
                  </a:solidFill>
                </a:uFill>
                <a:latin typeface="Calibri"/>
              </a:rPr>
              <a:t>В июле 2013 года принято решение о создании профессиональной хоккейной команды</a:t>
            </a:r>
            <a:r>
              <a:rPr lang="ru-RU" spc="-1" dirty="0" smtClean="0">
                <a:uFill>
                  <a:solidFill>
                    <a:srgbClr val="FFFFFF"/>
                  </a:solidFill>
                </a:uFill>
                <a:latin typeface="Calibri"/>
              </a:rPr>
              <a:t>. В настоящее время  клуб </a:t>
            </a:r>
            <a:r>
              <a:rPr lang="ru-RU" spc="-1" dirty="0">
                <a:uFill>
                  <a:solidFill>
                    <a:srgbClr val="FFFFFF"/>
                  </a:solidFill>
                </a:uFill>
                <a:latin typeface="Calibri"/>
              </a:rPr>
              <a:t>регулярно играет на льду  </a:t>
            </a:r>
            <a:r>
              <a:rPr lang="ru-RU" spc="-1" dirty="0" smtClean="0">
                <a:uFill>
                  <a:solidFill>
                    <a:srgbClr val="FFFFFF"/>
                  </a:solidFill>
                </a:uFill>
                <a:latin typeface="Calibri"/>
              </a:rPr>
              <a:t>комплекса </a:t>
            </a:r>
            <a:r>
              <a:rPr lang="ru-RU" spc="-1" dirty="0">
                <a:uFill>
                  <a:solidFill>
                    <a:srgbClr val="FFFFFF"/>
                  </a:solidFill>
                </a:uFill>
                <a:latin typeface="Calibri"/>
              </a:rPr>
              <a:t>«</a:t>
            </a:r>
            <a:r>
              <a:rPr lang="ru-RU" spc="-1" dirty="0" err="1">
                <a:uFill>
                  <a:solidFill>
                    <a:srgbClr val="FFFFFF"/>
                  </a:solidFill>
                </a:uFill>
                <a:latin typeface="Calibri"/>
              </a:rPr>
              <a:t>Айс</a:t>
            </a:r>
            <a:r>
              <a:rPr lang="ru-RU" spc="-1" dirty="0">
                <a:uFill>
                  <a:solidFill>
                    <a:srgbClr val="FFFFFF"/>
                  </a:solidFill>
                </a:uFill>
                <a:latin typeface="Calibri"/>
              </a:rPr>
              <a:t>-Арена</a:t>
            </a:r>
            <a:r>
              <a:rPr lang="ru-RU" spc="-1" dirty="0" smtClean="0">
                <a:uFill>
                  <a:solidFill>
                    <a:srgbClr val="FFFFFF"/>
                  </a:solidFill>
                </a:uFill>
                <a:latin typeface="Calibri"/>
              </a:rPr>
              <a:t>» в Ростове-на-Дону.</a:t>
            </a:r>
            <a:endParaRPr lang="ru-RU" spc="-1" dirty="0">
              <a:uFill>
                <a:solidFill>
                  <a:srgbClr val="FFFFFF"/>
                </a:solidFill>
              </a:uFill>
              <a:latin typeface="Calibri"/>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21871" y="4221088"/>
            <a:ext cx="1207177" cy="1707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52320" y="4509120"/>
            <a:ext cx="1264145" cy="19234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08832" y="4318315"/>
            <a:ext cx="1799072" cy="23050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36096" y="4136467"/>
            <a:ext cx="1686856" cy="2397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82400" y="4232683"/>
            <a:ext cx="1522415" cy="2199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8118508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2700000" scaled="0"/>
        </a:gradFill>
        <a:effectLst/>
      </p:bgPr>
    </p:bg>
    <p:spTree>
      <p:nvGrpSpPr>
        <p:cNvPr id="1" name=""/>
        <p:cNvGrpSpPr/>
        <p:nvPr/>
      </p:nvGrpSpPr>
      <p:grpSpPr>
        <a:xfrm>
          <a:off x="0" y="0"/>
          <a:ext cx="0" cy="0"/>
          <a:chOff x="0" y="0"/>
          <a:chExt cx="0" cy="0"/>
        </a:xfrm>
      </p:grpSpPr>
      <p:sp>
        <p:nvSpPr>
          <p:cNvPr id="891" name="TextShape 1"/>
          <p:cNvSpPr txBox="1"/>
          <p:nvPr/>
        </p:nvSpPr>
        <p:spPr>
          <a:xfrm>
            <a:off x="107640" y="260640"/>
            <a:ext cx="8856848" cy="863640"/>
          </a:xfrm>
          <a:prstGeom prst="rect">
            <a:avLst/>
          </a:prstGeom>
          <a:noFill/>
          <a:ln>
            <a:noFill/>
          </a:ln>
        </p:spPr>
        <p:txBody>
          <a:bodyPr anchor="ctr"/>
          <a:lstStyle/>
          <a:p>
            <a:pPr algn="ctr"/>
            <a:r>
              <a:rPr lang="ru-RU" sz="2400" b="1" spc="-1" dirty="0" smtClean="0">
                <a:solidFill>
                  <a:srgbClr val="FF0000"/>
                </a:solidFill>
                <a:uFill>
                  <a:solidFill>
                    <a:srgbClr val="FFFFFF"/>
                  </a:solidFill>
                </a:uFill>
                <a:latin typeface="Cassandra"/>
              </a:rPr>
              <a:t>1 декабря </a:t>
            </a:r>
            <a:r>
              <a:rPr lang="ru-RU" sz="2400" b="1" spc="-1" dirty="0">
                <a:solidFill>
                  <a:srgbClr val="FF0000"/>
                </a:solidFill>
                <a:uFill>
                  <a:solidFill>
                    <a:srgbClr val="FFFFFF"/>
                  </a:solidFill>
                </a:uFill>
                <a:latin typeface="Cassandra"/>
              </a:rPr>
              <a:t>– </a:t>
            </a:r>
            <a:r>
              <a:rPr lang="ru-RU" sz="2400" b="1" spc="-1" dirty="0" smtClean="0">
                <a:solidFill>
                  <a:srgbClr val="FF0000"/>
                </a:solidFill>
                <a:uFill>
                  <a:solidFill>
                    <a:srgbClr val="FFFFFF"/>
                  </a:solidFill>
                </a:uFill>
                <a:latin typeface="Cassandra"/>
              </a:rPr>
              <a:t>Всемирный </a:t>
            </a:r>
            <a:r>
              <a:rPr lang="ru-RU" sz="2400" b="1" spc="-1" dirty="0">
                <a:solidFill>
                  <a:srgbClr val="FF0000"/>
                </a:solidFill>
                <a:uFill>
                  <a:solidFill>
                    <a:srgbClr val="FFFFFF"/>
                  </a:solidFill>
                </a:uFill>
                <a:latin typeface="Cassandra"/>
              </a:rPr>
              <a:t>день  </a:t>
            </a:r>
            <a:r>
              <a:rPr lang="ru-RU" sz="2400" b="1" spc="-1" dirty="0" smtClean="0">
                <a:solidFill>
                  <a:srgbClr val="FF0000"/>
                </a:solidFill>
                <a:uFill>
                  <a:solidFill>
                    <a:srgbClr val="FFFFFF"/>
                  </a:solidFill>
                </a:uFill>
                <a:latin typeface="Cassandra"/>
              </a:rPr>
              <a:t>борьбы со СПИДом </a:t>
            </a:r>
            <a:endParaRPr lang="ru-RU" spc="-1" dirty="0">
              <a:solidFill>
                <a:srgbClr val="000000"/>
              </a:solidFill>
              <a:uFill>
                <a:solidFill>
                  <a:srgbClr val="FFFFFF"/>
                </a:solidFill>
              </a:uFill>
              <a:latin typeface="Calibri"/>
            </a:endParaRPr>
          </a:p>
        </p:txBody>
      </p:sp>
      <p:sp>
        <p:nvSpPr>
          <p:cNvPr id="892" name="TextShape 2"/>
          <p:cNvSpPr txBox="1"/>
          <p:nvPr/>
        </p:nvSpPr>
        <p:spPr>
          <a:xfrm>
            <a:off x="395640" y="1268760"/>
            <a:ext cx="8459640" cy="2736304"/>
          </a:xfrm>
          <a:prstGeom prst="rect">
            <a:avLst/>
          </a:prstGeom>
          <a:noFill/>
          <a:ln>
            <a:noFill/>
          </a:ln>
        </p:spPr>
        <p:txBody>
          <a:bodyPr/>
          <a:lstStyle/>
          <a:p>
            <a:pPr marL="343080" indent="-342720" algn="just">
              <a:buClr>
                <a:srgbClr val="000000"/>
              </a:buClr>
              <a:buFont typeface="Wingdings 2" charset="2"/>
              <a:buChar char=""/>
            </a:pPr>
            <a:r>
              <a:rPr lang="ru-RU" sz="2400" spc="-1" dirty="0">
                <a:solidFill>
                  <a:srgbClr val="000000"/>
                </a:solidFill>
                <a:uFill>
                  <a:solidFill>
                    <a:srgbClr val="FFFFFF"/>
                  </a:solidFill>
                </a:uFill>
                <a:latin typeface="Calibri"/>
              </a:rPr>
              <a:t>Этот день служит напоминанием о необходимости остановить глобальное распространение эпидемии ВИЧ/СПИДа. Впервые провозглашён ВОЗ в 1988 </a:t>
            </a:r>
            <a:r>
              <a:rPr lang="ru-RU" sz="2400" spc="-1" dirty="0" smtClean="0">
                <a:solidFill>
                  <a:srgbClr val="000000"/>
                </a:solidFill>
                <a:uFill>
                  <a:solidFill>
                    <a:srgbClr val="FFFFFF"/>
                  </a:solidFill>
                </a:uFill>
                <a:latin typeface="Calibri"/>
              </a:rPr>
              <a:t>году</a:t>
            </a:r>
            <a:r>
              <a:rPr lang="ru-RU" sz="2400" spc="-1" dirty="0">
                <a:solidFill>
                  <a:srgbClr val="000000"/>
                </a:solidFill>
                <a:uFill>
                  <a:solidFill>
                    <a:srgbClr val="FFFFFF"/>
                  </a:solidFill>
                </a:uFill>
                <a:latin typeface="Calibri"/>
              </a:rPr>
              <a:t>.</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35696" y="3693915"/>
            <a:ext cx="2160240" cy="27594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Y:\Методисты\Нероба\2 четверть\IMG_001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29683" y="3670615"/>
            <a:ext cx="2265764" cy="28975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4788840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88" name="Picture 2"/>
          <p:cNvPicPr/>
          <p:nvPr/>
        </p:nvPicPr>
        <p:blipFill>
          <a:blip r:embed="rId2"/>
          <a:stretch/>
        </p:blipFill>
        <p:spPr>
          <a:xfrm>
            <a:off x="0" y="0"/>
            <a:ext cx="9143280" cy="6857280"/>
          </a:xfrm>
          <a:prstGeom prst="rect">
            <a:avLst/>
          </a:prstGeom>
          <a:ln>
            <a:noFill/>
          </a:ln>
        </p:spPr>
      </p:pic>
      <p:sp>
        <p:nvSpPr>
          <p:cNvPr id="589" name="CustomShape 1"/>
          <p:cNvSpPr/>
          <p:nvPr/>
        </p:nvSpPr>
        <p:spPr>
          <a:xfrm>
            <a:off x="935640" y="296640"/>
            <a:ext cx="7919280" cy="89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ru-RU" sz="4000" b="1" strike="noStrike" spc="-1">
                <a:solidFill>
                  <a:srgbClr val="343434"/>
                </a:solidFill>
                <a:uFill>
                  <a:solidFill>
                    <a:srgbClr val="FFFFFF"/>
                  </a:solidFill>
                </a:uFill>
                <a:latin typeface="Cassandra"/>
                <a:ea typeface="DejaVu Sans"/>
              </a:rPr>
              <a:t>Памятная дата России</a:t>
            </a:r>
            <a:endParaRPr lang="ru-RU" sz="1800" b="0" strike="noStrike" spc="-1">
              <a:solidFill>
                <a:srgbClr val="000000"/>
              </a:solidFill>
              <a:uFill>
                <a:solidFill>
                  <a:srgbClr val="FFFFFF"/>
                </a:solidFill>
              </a:uFill>
              <a:latin typeface="Arial"/>
            </a:endParaRPr>
          </a:p>
        </p:txBody>
      </p:sp>
      <p:sp>
        <p:nvSpPr>
          <p:cNvPr id="590" name="CustomShape 2"/>
          <p:cNvSpPr/>
          <p:nvPr/>
        </p:nvSpPr>
        <p:spPr>
          <a:xfrm>
            <a:off x="683640" y="1034640"/>
            <a:ext cx="3743640" cy="79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700" b="1" strike="noStrike" spc="-1">
                <a:solidFill>
                  <a:srgbClr val="000000"/>
                </a:solidFill>
                <a:uFill>
                  <a:solidFill>
                    <a:srgbClr val="FFFFFF"/>
                  </a:solidFill>
                </a:uFill>
                <a:latin typeface="Calibri"/>
                <a:ea typeface="DejaVu Sans"/>
              </a:rPr>
              <a:t>3 декабря – День неизвестного солдата</a:t>
            </a:r>
            <a:endParaRPr lang="ru-RU" sz="1800" b="0" strike="noStrike" spc="-1">
              <a:solidFill>
                <a:srgbClr val="000000"/>
              </a:solidFill>
              <a:uFill>
                <a:solidFill>
                  <a:srgbClr val="FFFFFF"/>
                </a:solidFill>
              </a:uFill>
              <a:latin typeface="Arial"/>
            </a:endParaRPr>
          </a:p>
          <a:p>
            <a:pPr algn="just">
              <a:lnSpc>
                <a:spcPct val="100000"/>
              </a:lnSpc>
            </a:pPr>
            <a:endParaRPr lang="ru-RU" sz="1800" b="0" strike="noStrike" spc="-1">
              <a:solidFill>
                <a:srgbClr val="000000"/>
              </a:solidFill>
              <a:uFill>
                <a:solidFill>
                  <a:srgbClr val="FFFFFF"/>
                </a:solidFill>
              </a:uFill>
              <a:latin typeface="Arial"/>
            </a:endParaRPr>
          </a:p>
        </p:txBody>
      </p:sp>
      <p:pic>
        <p:nvPicPr>
          <p:cNvPr id="591" name="Picture 2"/>
          <p:cNvPicPr/>
          <p:nvPr/>
        </p:nvPicPr>
        <p:blipFill>
          <a:blip r:embed="rId3"/>
          <a:stretch/>
        </p:blipFill>
        <p:spPr>
          <a:xfrm>
            <a:off x="6950520" y="1125720"/>
            <a:ext cx="1613160" cy="2037600"/>
          </a:xfrm>
          <a:prstGeom prst="rect">
            <a:avLst/>
          </a:prstGeom>
          <a:ln>
            <a:noFill/>
          </a:ln>
        </p:spPr>
      </p:pic>
      <p:sp>
        <p:nvSpPr>
          <p:cNvPr id="592" name="CustomShape 3"/>
          <p:cNvSpPr/>
          <p:nvPr/>
        </p:nvSpPr>
        <p:spPr>
          <a:xfrm>
            <a:off x="467640" y="1674720"/>
            <a:ext cx="4968000" cy="376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ru-RU" b="0" strike="noStrike" spc="-1" dirty="0">
                <a:uFill>
                  <a:solidFill>
                    <a:srgbClr val="FFFFFF"/>
                  </a:solidFill>
                </a:uFill>
                <a:latin typeface="Calibri"/>
                <a:ea typeface="DejaVu Sans"/>
              </a:rPr>
              <a:t>3 декабря 1966 года, в ознаменование 25-летней годовщины разгрома немецких войск под Москвой, прах неизвестного солдата был перенесён из братской могилы на 41-м километре Ленинградского шоссе (на въезде в город Зеленоград) и торжественно захоронен в Александровском саду.</a:t>
            </a:r>
            <a:endParaRPr lang="ru-RU" b="0" strike="noStrike" spc="-1" dirty="0">
              <a:uFill>
                <a:solidFill>
                  <a:srgbClr val="FFFFFF"/>
                </a:solidFill>
              </a:uFill>
              <a:latin typeface="Arial"/>
            </a:endParaRPr>
          </a:p>
          <a:p>
            <a:pPr algn="just">
              <a:lnSpc>
                <a:spcPct val="100000"/>
              </a:lnSpc>
            </a:pPr>
            <a:r>
              <a:rPr lang="ru-RU" b="0" strike="noStrike" spc="-1" dirty="0">
                <a:uFill>
                  <a:solidFill>
                    <a:srgbClr val="FFFFFF"/>
                  </a:solidFill>
                </a:uFill>
                <a:latin typeface="Calibri"/>
                <a:ea typeface="DejaVu Sans"/>
              </a:rPr>
              <a:t>На надгробной плите установлена бронзовая композиция — солдатская каска и лавровая ветвь, лежащие на боевом знамени.</a:t>
            </a:r>
            <a:endParaRPr lang="ru-RU" b="0" strike="noStrike" spc="-1" dirty="0">
              <a:uFill>
                <a:solidFill>
                  <a:srgbClr val="FFFFFF"/>
                </a:solidFill>
              </a:uFill>
              <a:latin typeface="Arial"/>
            </a:endParaRPr>
          </a:p>
          <a:p>
            <a:pPr algn="just">
              <a:lnSpc>
                <a:spcPct val="100000"/>
              </a:lnSpc>
            </a:pPr>
            <a:r>
              <a:rPr lang="ru-RU" b="0" strike="noStrike" spc="-1" dirty="0">
                <a:uFill>
                  <a:solidFill>
                    <a:srgbClr val="FFFFFF"/>
                  </a:solidFill>
                </a:uFill>
                <a:latin typeface="Calibri"/>
                <a:ea typeface="DejaVu Sans"/>
              </a:rPr>
              <a:t>В центре мемориала — ниша с надписью «Имя твоё неизвестно, подвиг твой бессмертен».</a:t>
            </a:r>
            <a:endParaRPr lang="ru-RU" b="0" strike="noStrike" spc="-1" dirty="0">
              <a:uFill>
                <a:solidFill>
                  <a:srgbClr val="FFFFFF"/>
                </a:solidFill>
              </a:uFill>
              <a:latin typeface="Arial"/>
            </a:endParaRPr>
          </a:p>
          <a:p>
            <a:pPr algn="just">
              <a:lnSpc>
                <a:spcPct val="100000"/>
              </a:lnSpc>
            </a:pPr>
            <a:endParaRPr lang="ru-RU" b="0" strike="noStrike" spc="-1" dirty="0">
              <a:uFill>
                <a:solidFill>
                  <a:srgbClr val="FFFFFF"/>
                </a:solidFill>
              </a:uFill>
              <a:latin typeface="Arial"/>
            </a:endParaRPr>
          </a:p>
          <a:p>
            <a:pPr algn="just">
              <a:lnSpc>
                <a:spcPct val="100000"/>
              </a:lnSpc>
            </a:pPr>
            <a:endParaRPr lang="ru-RU" sz="1800" b="0" strike="noStrike" spc="-1" dirty="0">
              <a:uFill>
                <a:solidFill>
                  <a:srgbClr val="FFFFFF"/>
                </a:solidFill>
              </a:uFill>
              <a:latin typeface="Arial"/>
            </a:endParaRPr>
          </a:p>
        </p:txBody>
      </p:sp>
      <p:pic>
        <p:nvPicPr>
          <p:cNvPr id="593" name="Picture 2"/>
          <p:cNvPicPr/>
          <p:nvPr/>
        </p:nvPicPr>
        <p:blipFill>
          <a:blip r:embed="rId4"/>
          <a:stretch/>
        </p:blipFill>
        <p:spPr>
          <a:xfrm>
            <a:off x="5510880" y="2873520"/>
            <a:ext cx="1658160" cy="2088000"/>
          </a:xfrm>
          <a:prstGeom prst="rect">
            <a:avLst/>
          </a:prstGeom>
          <a:ln>
            <a:noFill/>
          </a:ln>
        </p:spPr>
      </p:pic>
      <p:pic>
        <p:nvPicPr>
          <p:cNvPr id="594" name="Picture 3"/>
          <p:cNvPicPr/>
          <p:nvPr/>
        </p:nvPicPr>
        <p:blipFill>
          <a:blip r:embed="rId5"/>
          <a:stretch/>
        </p:blipFill>
        <p:spPr>
          <a:xfrm>
            <a:off x="6950520" y="4034880"/>
            <a:ext cx="1707120" cy="21520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523" name="TextShape 1"/>
          <p:cNvSpPr txBox="1"/>
          <p:nvPr/>
        </p:nvSpPr>
        <p:spPr>
          <a:xfrm>
            <a:off x="251520" y="260648"/>
            <a:ext cx="8675400" cy="899640"/>
          </a:xfrm>
          <a:prstGeom prst="rect">
            <a:avLst/>
          </a:prstGeom>
          <a:noFill/>
          <a:ln>
            <a:noFill/>
          </a:ln>
        </p:spPr>
        <p:txBody>
          <a:bodyPr anchor="ctr"/>
          <a:lstStyle/>
          <a:p>
            <a:pPr algn="ctr"/>
            <a:r>
              <a:rPr lang="ru-RU" sz="2800" spc="-1" dirty="0" smtClean="0">
                <a:solidFill>
                  <a:srgbClr val="343434"/>
                </a:solidFill>
                <a:uFill>
                  <a:solidFill>
                    <a:srgbClr val="FFFFFF"/>
                  </a:solidFill>
                </a:uFill>
                <a:latin typeface="Cassandra"/>
              </a:rPr>
              <a:t>4 декабря  </a:t>
            </a:r>
            <a:r>
              <a:rPr lang="ru-RU" sz="2800" spc="-1" dirty="0">
                <a:solidFill>
                  <a:srgbClr val="343434"/>
                </a:solidFill>
                <a:uFill>
                  <a:solidFill>
                    <a:srgbClr val="FFFFFF"/>
                  </a:solidFill>
                </a:uFill>
                <a:latin typeface="Cassandra"/>
              </a:rPr>
              <a:t>– </a:t>
            </a:r>
            <a:r>
              <a:rPr lang="ru-RU" sz="2800" spc="-1" dirty="0" smtClean="0">
                <a:solidFill>
                  <a:srgbClr val="343434"/>
                </a:solidFill>
                <a:uFill>
                  <a:solidFill>
                    <a:srgbClr val="FFFFFF"/>
                  </a:solidFill>
                </a:uFill>
                <a:latin typeface="Cassandra"/>
              </a:rPr>
              <a:t>день заказов подарков и написания писем Деду Морозу</a:t>
            </a:r>
            <a:endParaRPr lang="ru-RU" spc="-1" dirty="0">
              <a:solidFill>
                <a:srgbClr val="000000"/>
              </a:solidFill>
              <a:uFill>
                <a:solidFill>
                  <a:srgbClr val="FFFFFF"/>
                </a:solidFill>
              </a:uFill>
              <a:latin typeface="Calibri"/>
            </a:endParaRPr>
          </a:p>
        </p:txBody>
      </p:sp>
      <p:sp>
        <p:nvSpPr>
          <p:cNvPr id="524" name="TextShape 2"/>
          <p:cNvSpPr txBox="1"/>
          <p:nvPr/>
        </p:nvSpPr>
        <p:spPr>
          <a:xfrm>
            <a:off x="251520" y="1312200"/>
            <a:ext cx="6264696" cy="4925112"/>
          </a:xfrm>
          <a:prstGeom prst="rect">
            <a:avLst/>
          </a:prstGeom>
          <a:noFill/>
          <a:ln>
            <a:noFill/>
          </a:ln>
        </p:spPr>
        <p:txBody>
          <a:bodyPr/>
          <a:lstStyle/>
          <a:p>
            <a:pPr marL="343080" indent="-342720" algn="just">
              <a:buClr>
                <a:srgbClr val="343434"/>
              </a:buClr>
              <a:buFont typeface="Wingdings 2" charset="2"/>
              <a:buChar char=""/>
            </a:pPr>
            <a:r>
              <a:rPr lang="ru-RU" spc="-1" dirty="0" smtClean="0">
                <a:uFill>
                  <a:solidFill>
                    <a:srgbClr val="FFFFFF"/>
                  </a:solidFill>
                </a:uFill>
                <a:latin typeface="Calibri"/>
              </a:rPr>
              <a:t>Этот праздник посвящён всем, кто верит в Деда Мороза.  Обычно именно 4 декабря во многих странах мира почтамты начинают предоставлять услуги по отправке писем Деду Морозу, или открываются специальные почтовые учреждения, где все дети и их родители могут отправить письма с пожеланием долгожданного подарка, которые обязательно будут доставлены седовласому чудотворцу.</a:t>
            </a:r>
          </a:p>
          <a:p>
            <a:pPr marL="343080" indent="-342720" algn="just">
              <a:buClr>
                <a:srgbClr val="343434"/>
              </a:buClr>
              <a:buFont typeface="Wingdings 2" charset="2"/>
              <a:buChar char=""/>
            </a:pPr>
            <a:r>
              <a:rPr lang="ru-RU" spc="-1" dirty="0" smtClean="0">
                <a:uFill>
                  <a:solidFill>
                    <a:srgbClr val="FFFFFF"/>
                  </a:solidFill>
                </a:uFill>
                <a:latin typeface="Calibri"/>
              </a:rPr>
              <a:t>Дата для праздника выбрана вполне логично. Скоро Новый год, все в предвкушении чудес и торжества, подарков и сюрпризов, везде идёт подготовка к празднику, украшаются ёлки, загораются праздничные огни… И как раз время загадывать заветные желания и писать письмо главному волшебнику – Деду Морозу. К тому же этого промежутка времени хватит, чтобы письма дошли до своего адресата.</a:t>
            </a:r>
            <a:endParaRPr lang="ru-RU" spc="-1" dirty="0">
              <a:uFill>
                <a:solidFill>
                  <a:srgbClr val="FFFFFF"/>
                </a:solidFill>
              </a:uFill>
              <a:latin typeface="Calibri"/>
            </a:endParaRPr>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76256" y="4038382"/>
            <a:ext cx="1590916" cy="21989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43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84462" y="1260800"/>
            <a:ext cx="1648934" cy="22796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7402253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Заголовок 4"/>
          <p:cNvSpPr>
            <a:spLocks noGrp="1"/>
          </p:cNvSpPr>
          <p:nvPr>
            <p:ph type="title"/>
          </p:nvPr>
        </p:nvSpPr>
        <p:spPr/>
        <p:txBody>
          <a:bodyPr/>
          <a:lstStyle/>
          <a:p>
            <a:r>
              <a:rPr lang="ru-RU" sz="4000" b="1" dirty="0" smtClean="0"/>
              <a:t>Дни воинской славы России</a:t>
            </a:r>
            <a:endParaRPr lang="ru-RU" sz="4000" b="1" dirty="0"/>
          </a:p>
        </p:txBody>
      </p:sp>
      <p:sp>
        <p:nvSpPr>
          <p:cNvPr id="6" name="Текст 5"/>
          <p:cNvSpPr>
            <a:spLocks noGrp="1"/>
          </p:cNvSpPr>
          <p:nvPr>
            <p:ph type="body" sz="quarter" idx="10"/>
          </p:nvPr>
        </p:nvSpPr>
        <p:spPr>
          <a:xfrm>
            <a:off x="935596" y="1340768"/>
            <a:ext cx="7740860" cy="4680520"/>
          </a:xfrm>
        </p:spPr>
        <p:txBody>
          <a:bodyPr/>
          <a:lstStyle/>
          <a:p>
            <a:pPr lvl="0" algn="just"/>
            <a:r>
              <a:rPr lang="ru-RU" sz="1700" b="1" dirty="0">
                <a:solidFill>
                  <a:prstClr val="black"/>
                </a:solidFill>
              </a:rPr>
              <a:t>5 декабря - День начала контрнаступления советских войск против немецко-фашистских войск в битве под Москвой (1941 год</a:t>
            </a:r>
            <a:r>
              <a:rPr lang="ru-RU" sz="1700" b="1" dirty="0" smtClean="0">
                <a:solidFill>
                  <a:prstClr val="black"/>
                </a:solidFill>
              </a:rPr>
              <a:t>).</a:t>
            </a:r>
          </a:p>
          <a:p>
            <a:pPr lvl="0" algn="just"/>
            <a:r>
              <a:rPr lang="ru-RU" sz="1700" dirty="0">
                <a:solidFill>
                  <a:schemeClr val="tx1"/>
                </a:solidFill>
              </a:rPr>
              <a:t>Московская битва </a:t>
            </a:r>
            <a:r>
              <a:rPr lang="ru-RU" sz="1700" dirty="0" smtClean="0">
                <a:solidFill>
                  <a:schemeClr val="tx1"/>
                </a:solidFill>
              </a:rPr>
              <a:t>1941-42 годов — одно </a:t>
            </a:r>
            <a:r>
              <a:rPr lang="ru-RU" sz="1700" dirty="0">
                <a:solidFill>
                  <a:schemeClr val="tx1"/>
                </a:solidFill>
              </a:rPr>
              <a:t>из величайших событий Великой Отечественной войны </a:t>
            </a:r>
            <a:r>
              <a:rPr lang="ru-RU" sz="1700" dirty="0" smtClean="0">
                <a:solidFill>
                  <a:schemeClr val="tx1"/>
                </a:solidFill>
              </a:rPr>
              <a:t>1941-45 гг. </a:t>
            </a:r>
            <a:r>
              <a:rPr lang="ru-RU" sz="1700" dirty="0">
                <a:solidFill>
                  <a:schemeClr val="tx1"/>
                </a:solidFill>
              </a:rPr>
              <a:t>Значение Московской битвы определялось политической и стратегической важностью Москвы, овладению которой немецко-фашистское командование придавало решающее значение в исходе всей войны против СССР. Московская битва делится на 2 этапа: оборонительный (30 сентября—5 декабря 1941 г) и наступательный (6 декабря 1941—20 апреля 1942г</a:t>
            </a:r>
            <a:r>
              <a:rPr lang="ru-RU" sz="1700" dirty="0" smtClean="0">
                <a:solidFill>
                  <a:schemeClr val="tx1"/>
                </a:solidFill>
              </a:rPr>
              <a:t>).</a:t>
            </a:r>
            <a:endParaRPr lang="ru-RU" sz="1700" dirty="0">
              <a:solidFill>
                <a:schemeClr val="tx1"/>
              </a:solidFill>
            </a:endParaRPr>
          </a:p>
          <a:p>
            <a:pPr lvl="0" algn="just"/>
            <a:r>
              <a:rPr lang="ru-RU" sz="1700" dirty="0">
                <a:solidFill>
                  <a:schemeClr val="tx1"/>
                </a:solidFill>
              </a:rPr>
              <a:t>Для осуществления этого плана немецкое командование привлекло 3 полевых армии, 3 танковых группы и 2-й воздушный флот. Всего в группе армий "Центр" на 1 октября 1941 года имелось до 1 млн.800 тыс. человек, 1700 танков, свыше 14 тыс. орудий и </a:t>
            </a:r>
            <a:r>
              <a:rPr lang="ru-RU" sz="1700" dirty="0" smtClean="0">
                <a:solidFill>
                  <a:schemeClr val="tx1"/>
                </a:solidFill>
              </a:rPr>
              <a:t>миномётов</a:t>
            </a:r>
            <a:r>
              <a:rPr lang="ru-RU" sz="1700" dirty="0">
                <a:solidFill>
                  <a:schemeClr val="tx1"/>
                </a:solidFill>
              </a:rPr>
              <a:t>, 1490 </a:t>
            </a:r>
            <a:r>
              <a:rPr lang="ru-RU" sz="1700" dirty="0" smtClean="0">
                <a:solidFill>
                  <a:schemeClr val="tx1"/>
                </a:solidFill>
              </a:rPr>
              <a:t>самолётов</a:t>
            </a:r>
            <a:r>
              <a:rPr lang="ru-RU" sz="1700" dirty="0">
                <a:solidFill>
                  <a:schemeClr val="tx1"/>
                </a:solidFill>
              </a:rPr>
              <a:t>. Им противостояли войска </a:t>
            </a:r>
            <a:r>
              <a:rPr lang="ru-RU" sz="1700" dirty="0" smtClean="0">
                <a:solidFill>
                  <a:schemeClr val="tx1"/>
                </a:solidFill>
              </a:rPr>
              <a:t>трёх </a:t>
            </a:r>
            <a:r>
              <a:rPr lang="ru-RU" sz="1700" dirty="0">
                <a:solidFill>
                  <a:schemeClr val="tx1"/>
                </a:solidFill>
              </a:rPr>
              <a:t>наших фронтов, которые имели 1 млн.250 тыс. человек, 990 танков, 7600 орудий и </a:t>
            </a:r>
            <a:r>
              <a:rPr lang="ru-RU" sz="1700" dirty="0" smtClean="0">
                <a:solidFill>
                  <a:schemeClr val="tx1"/>
                </a:solidFill>
              </a:rPr>
              <a:t>миномётов</a:t>
            </a:r>
            <a:r>
              <a:rPr lang="ru-RU" sz="1700" dirty="0">
                <a:solidFill>
                  <a:schemeClr val="tx1"/>
                </a:solidFill>
              </a:rPr>
              <a:t>, 677 </a:t>
            </a:r>
            <a:r>
              <a:rPr lang="ru-RU" sz="1700" dirty="0" smtClean="0">
                <a:solidFill>
                  <a:schemeClr val="tx1"/>
                </a:solidFill>
              </a:rPr>
              <a:t>самолётов</a:t>
            </a:r>
            <a:r>
              <a:rPr lang="ru-RU" sz="1700" dirty="0">
                <a:solidFill>
                  <a:schemeClr val="tx1"/>
                </a:solidFill>
              </a:rPr>
              <a:t>.</a:t>
            </a:r>
          </a:p>
          <a:p>
            <a:pPr lvl="0" algn="just"/>
            <a:endParaRPr lang="ru-RU" sz="1700" dirty="0">
              <a:solidFill>
                <a:schemeClr val="tx1"/>
              </a:solidFill>
            </a:endParaRPr>
          </a:p>
          <a:p>
            <a:endParaRPr lang="ru-RU" sz="1600" dirty="0"/>
          </a:p>
        </p:txBody>
      </p:sp>
    </p:spTree>
    <p:extLst>
      <p:ext uri="{BB962C8B-B14F-4D97-AF65-F5344CB8AC3E}">
        <p14:creationId xmlns:p14="http://schemas.microsoft.com/office/powerpoint/2010/main" xmlns="" val="382217484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Заголовок 4"/>
          <p:cNvSpPr>
            <a:spLocks noGrp="1"/>
          </p:cNvSpPr>
          <p:nvPr>
            <p:ph type="title"/>
          </p:nvPr>
        </p:nvSpPr>
        <p:spPr>
          <a:xfrm>
            <a:off x="251520" y="296652"/>
            <a:ext cx="8604076" cy="900113"/>
          </a:xfrm>
        </p:spPr>
        <p:txBody>
          <a:bodyPr/>
          <a:lstStyle/>
          <a:p>
            <a:r>
              <a:rPr lang="ru-RU" sz="1800" b="1" dirty="0"/>
              <a:t>5 декабря - День начала контрнаступления советских войск против немецко-фашистских войск в битве под Москвой (1941 год</a:t>
            </a:r>
            <a:r>
              <a:rPr lang="ru-RU" sz="1800" b="1" dirty="0" smtClean="0"/>
              <a:t>)</a:t>
            </a:r>
            <a:endParaRPr lang="ru-RU" sz="1800" b="1" dirty="0"/>
          </a:p>
        </p:txBody>
      </p:sp>
      <p:sp>
        <p:nvSpPr>
          <p:cNvPr id="6" name="Текст 5"/>
          <p:cNvSpPr>
            <a:spLocks noGrp="1"/>
          </p:cNvSpPr>
          <p:nvPr>
            <p:ph type="body" sz="quarter" idx="10"/>
          </p:nvPr>
        </p:nvSpPr>
        <p:spPr>
          <a:xfrm>
            <a:off x="935596" y="1340768"/>
            <a:ext cx="7740860" cy="4680520"/>
          </a:xfrm>
        </p:spPr>
        <p:txBody>
          <a:bodyPr/>
          <a:lstStyle/>
          <a:p>
            <a:pPr lvl="0" algn="just"/>
            <a:endParaRPr lang="ru-RU" sz="1700" dirty="0">
              <a:solidFill>
                <a:prstClr val="black"/>
              </a:solidFill>
            </a:endParaRPr>
          </a:p>
          <a:p>
            <a:endParaRPr lang="ru-RU" sz="1600" dirty="0"/>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9592" y="1259384"/>
            <a:ext cx="2202632" cy="2824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63888" y="1396604"/>
            <a:ext cx="2016224" cy="25386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63888" y="4207260"/>
            <a:ext cx="1776852" cy="23066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27451" y="1437024"/>
            <a:ext cx="2116957" cy="27702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2391460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Заголовок 4"/>
          <p:cNvSpPr>
            <a:spLocks noGrp="1"/>
          </p:cNvSpPr>
          <p:nvPr>
            <p:ph type="title"/>
          </p:nvPr>
        </p:nvSpPr>
        <p:spPr>
          <a:xfrm>
            <a:off x="251520" y="296652"/>
            <a:ext cx="8604076" cy="900113"/>
          </a:xfrm>
        </p:spPr>
        <p:txBody>
          <a:bodyPr/>
          <a:lstStyle/>
          <a:p>
            <a:r>
              <a:rPr lang="ru-RU" sz="2000" b="1" dirty="0" err="1" smtClean="0"/>
              <a:t>Н.Жуков</a:t>
            </a:r>
            <a:r>
              <a:rPr lang="ru-RU" sz="2000" b="1" dirty="0" smtClean="0"/>
              <a:t>, </a:t>
            </a:r>
            <a:r>
              <a:rPr lang="ru-RU" sz="2000" b="1" dirty="0" err="1" smtClean="0"/>
              <a:t>В.Климашин</a:t>
            </a:r>
            <a:r>
              <a:rPr lang="ru-RU" sz="2000" b="1" dirty="0" smtClean="0"/>
              <a:t> «Отстоим Москву!»</a:t>
            </a:r>
            <a:endParaRPr lang="ru-RU" sz="2000" b="1" dirty="0"/>
          </a:p>
        </p:txBody>
      </p:sp>
      <p:sp>
        <p:nvSpPr>
          <p:cNvPr id="6" name="Текст 5"/>
          <p:cNvSpPr>
            <a:spLocks noGrp="1"/>
          </p:cNvSpPr>
          <p:nvPr>
            <p:ph type="body" sz="quarter" idx="10"/>
          </p:nvPr>
        </p:nvSpPr>
        <p:spPr>
          <a:xfrm>
            <a:off x="935596" y="1340768"/>
            <a:ext cx="7740860" cy="4680520"/>
          </a:xfrm>
        </p:spPr>
        <p:txBody>
          <a:bodyPr/>
          <a:lstStyle/>
          <a:p>
            <a:pPr lvl="0" algn="just"/>
            <a:endParaRPr lang="ru-RU" sz="1700" dirty="0">
              <a:solidFill>
                <a:prstClr val="black"/>
              </a:solidFill>
            </a:endParaRPr>
          </a:p>
          <a:p>
            <a:endParaRPr lang="ru-RU" sz="1600" dirty="0"/>
          </a:p>
        </p:txBody>
      </p:sp>
      <p:pic>
        <p:nvPicPr>
          <p:cNvPr id="5122" name="Picture 2" descr="C:\Users\Администратор\Desktop\Плакат.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99592" y="1412776"/>
            <a:ext cx="3178438" cy="441078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4446975" y="1556792"/>
            <a:ext cx="4156582" cy="4524315"/>
          </a:xfrm>
          <a:prstGeom prst="rect">
            <a:avLst/>
          </a:prstGeom>
        </p:spPr>
        <p:txBody>
          <a:bodyPr wrap="square">
            <a:spAutoFit/>
          </a:bodyPr>
          <a:lstStyle/>
          <a:p>
            <a:pPr algn="ctr"/>
            <a:r>
              <a:rPr lang="ru-RU" sz="1600" b="1" i="1" dirty="0">
                <a:solidFill>
                  <a:prstClr val="black"/>
                </a:solidFill>
              </a:rPr>
              <a:t>Государственный историко-мемориальный музей-заповедник «Сталинградская битва»</a:t>
            </a:r>
          </a:p>
          <a:p>
            <a:pPr algn="ctr"/>
            <a:r>
              <a:rPr lang="ru-RU" sz="1600" b="1" i="1" dirty="0">
                <a:solidFill>
                  <a:prstClr val="black"/>
                </a:solidFill>
              </a:rPr>
              <a:t>г. Волгоград</a:t>
            </a:r>
          </a:p>
          <a:p>
            <a:pPr algn="just"/>
            <a:r>
              <a:rPr lang="ru-RU" sz="1600" dirty="0"/>
              <a:t>С началом Великой Отечественной войны активизировалось советское плакатное искусство. Общим лейтмотивом плакатов того времени послужили ясное выражение передаваемой идеи, мощная убедительность образов и высочайший уровень патриотического пафоса. </a:t>
            </a:r>
          </a:p>
          <a:p>
            <a:pPr algn="just"/>
            <a:r>
              <a:rPr lang="ru-RU" sz="1600" dirty="0"/>
              <a:t>Художникам удалось создать яркий и ёмкий образ солдата, который защищает столицу своего государства. В его глазах – решимость, в его позе – уверенность, в выражении его лица – праведный гнев. Этот солдат – воплощение всех москвичей, которые никогда не сдадут свой город</a:t>
            </a:r>
            <a:r>
              <a:rPr lang="ru-RU" sz="1600" dirty="0">
                <a:solidFill>
                  <a:prstClr val="black"/>
                </a:solidFill>
              </a:rPr>
              <a:t>. </a:t>
            </a:r>
          </a:p>
        </p:txBody>
      </p:sp>
    </p:spTree>
    <p:extLst>
      <p:ext uri="{BB962C8B-B14F-4D97-AF65-F5344CB8AC3E}">
        <p14:creationId xmlns:p14="http://schemas.microsoft.com/office/powerpoint/2010/main" xmlns="" val="166187403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98" name="Picture 2"/>
          <p:cNvPicPr/>
          <p:nvPr/>
        </p:nvPicPr>
        <p:blipFill>
          <a:blip r:embed="rId2"/>
          <a:stretch/>
        </p:blipFill>
        <p:spPr>
          <a:xfrm>
            <a:off x="0" y="0"/>
            <a:ext cx="9143640" cy="6857640"/>
          </a:xfrm>
          <a:prstGeom prst="rect">
            <a:avLst/>
          </a:prstGeom>
          <a:ln>
            <a:noFill/>
          </a:ln>
        </p:spPr>
      </p:pic>
      <p:sp>
        <p:nvSpPr>
          <p:cNvPr id="599" name="TextShape 1"/>
          <p:cNvSpPr txBox="1"/>
          <p:nvPr/>
        </p:nvSpPr>
        <p:spPr>
          <a:xfrm>
            <a:off x="935640" y="296640"/>
            <a:ext cx="7919640" cy="899640"/>
          </a:xfrm>
          <a:prstGeom prst="rect">
            <a:avLst/>
          </a:prstGeom>
          <a:noFill/>
          <a:ln>
            <a:noFill/>
          </a:ln>
        </p:spPr>
        <p:txBody>
          <a:bodyPr anchor="ctr"/>
          <a:lstStyle/>
          <a:p>
            <a:pPr algn="ctr">
              <a:lnSpc>
                <a:spcPct val="100000"/>
              </a:lnSpc>
            </a:pPr>
            <a:r>
              <a:rPr lang="ru-RU" sz="4000" b="1" strike="noStrike" spc="-1">
                <a:solidFill>
                  <a:srgbClr val="343434"/>
                </a:solidFill>
                <a:uFill>
                  <a:solidFill>
                    <a:srgbClr val="FFFFFF"/>
                  </a:solidFill>
                </a:uFill>
                <a:latin typeface="Cassandra"/>
              </a:rPr>
              <a:t>Памятная дата России</a:t>
            </a:r>
            <a:endParaRPr lang="ru-RU" sz="1800" b="0" strike="noStrike" spc="-1">
              <a:solidFill>
                <a:srgbClr val="000000"/>
              </a:solidFill>
              <a:uFill>
                <a:solidFill>
                  <a:srgbClr val="FFFFFF"/>
                </a:solidFill>
              </a:uFill>
              <a:latin typeface="Calibri"/>
            </a:endParaRPr>
          </a:p>
        </p:txBody>
      </p:sp>
      <p:sp>
        <p:nvSpPr>
          <p:cNvPr id="600" name="TextShape 2"/>
          <p:cNvSpPr txBox="1"/>
          <p:nvPr/>
        </p:nvSpPr>
        <p:spPr>
          <a:xfrm>
            <a:off x="251640" y="1052640"/>
            <a:ext cx="8424720" cy="5112360"/>
          </a:xfrm>
          <a:prstGeom prst="rect">
            <a:avLst/>
          </a:prstGeom>
          <a:noFill/>
          <a:ln>
            <a:noFill/>
          </a:ln>
        </p:spPr>
        <p:txBody>
          <a:bodyPr/>
          <a:lstStyle/>
          <a:p>
            <a:pPr algn="ctr">
              <a:lnSpc>
                <a:spcPct val="100000"/>
              </a:lnSpc>
            </a:pPr>
            <a:r>
              <a:rPr lang="ru-RU" sz="1700" b="1" strike="noStrike" spc="-1">
                <a:solidFill>
                  <a:srgbClr val="000000"/>
                </a:solidFill>
                <a:uFill>
                  <a:solidFill>
                    <a:srgbClr val="FFFFFF"/>
                  </a:solidFill>
                </a:uFill>
                <a:latin typeface="Calibri"/>
              </a:rPr>
              <a:t>9 декабря – День героев Отечества</a:t>
            </a:r>
            <a:endParaRPr lang="ru-RU" sz="3200" b="0" strike="noStrike" spc="-1">
              <a:solidFill>
                <a:srgbClr val="4A452A"/>
              </a:solidFill>
              <a:uFill>
                <a:solidFill>
                  <a:srgbClr val="FFFFFF"/>
                </a:solidFill>
              </a:uFill>
              <a:latin typeface="Calibri"/>
            </a:endParaRPr>
          </a:p>
          <a:p>
            <a:pPr algn="just">
              <a:lnSpc>
                <a:spcPct val="100000"/>
              </a:lnSpc>
            </a:pPr>
            <a:r>
              <a:rPr lang="ru-RU" sz="1700" b="0" strike="noStrike" spc="-1">
                <a:solidFill>
                  <a:srgbClr val="000000"/>
                </a:solidFill>
                <a:uFill>
                  <a:solidFill>
                    <a:srgbClr val="FFFFFF"/>
                  </a:solidFill>
                </a:uFill>
                <a:latin typeface="Calibri"/>
              </a:rPr>
              <a:t>Свою историю праздник ведёт ещё с ХVIII века. Эта декабрьская дата приурочена к выдающемуся событию эпохи правления императрицы Екатерины II — в 1769 году она учредила орден Святого Георгия Победоносца. В те годы этим орденом награждались воины, проявившие в бою доблесть, отвагу и смелость. Орден Святого Георгия имел 4 степени отличия, из которых первая была наивысшей. Известно, что кавалерами всех четырёх степеней стали 4 человека, среди которых великие русские полководцы М.И. Кутузов и М.Б. Барклай-де-Толли. Екатерина II удостоила и себя этой награды в честь учреждения ордена.</a:t>
            </a:r>
            <a:endParaRPr lang="ru-RU" sz="3200" b="0" strike="noStrike" spc="-1">
              <a:solidFill>
                <a:srgbClr val="4A452A"/>
              </a:solidFill>
              <a:uFill>
                <a:solidFill>
                  <a:srgbClr val="FFFFFF"/>
                </a:solidFill>
              </a:uFill>
              <a:latin typeface="Calibri"/>
            </a:endParaRPr>
          </a:p>
          <a:p>
            <a:pPr algn="just">
              <a:lnSpc>
                <a:spcPct val="100000"/>
              </a:lnSpc>
            </a:pPr>
            <a:r>
              <a:rPr lang="ru-RU" sz="1700" b="0" strike="noStrike" spc="-1">
                <a:solidFill>
                  <a:srgbClr val="000000"/>
                </a:solidFill>
                <a:uFill>
                  <a:solidFill>
                    <a:srgbClr val="FFFFFF"/>
                  </a:solidFill>
                </a:uFill>
                <a:latin typeface="Calibri"/>
              </a:rPr>
              <a:t>9 декабря — в России чествуют Героев Советского Союза, Героев Российской Федерации и кавалеров ордена Святого Георгия и ордена Славы</a:t>
            </a:r>
            <a:endParaRPr lang="ru-RU" sz="3200" b="0" strike="noStrike" spc="-1">
              <a:solidFill>
                <a:srgbClr val="4A452A"/>
              </a:solidFill>
              <a:uFill>
                <a:solidFill>
                  <a:srgbClr val="FFFFFF"/>
                </a:solidFill>
              </a:uFill>
              <a:latin typeface="Calibri"/>
            </a:endParaRPr>
          </a:p>
          <a:p>
            <a:pPr algn="just">
              <a:lnSpc>
                <a:spcPct val="100000"/>
              </a:lnSpc>
            </a:pPr>
            <a:endParaRPr lang="ru-RU" sz="3200" b="0" strike="noStrike" spc="-1">
              <a:solidFill>
                <a:srgbClr val="4A452A"/>
              </a:solidFill>
              <a:uFill>
                <a:solidFill>
                  <a:srgbClr val="FFFFFF"/>
                </a:solidFill>
              </a:uFill>
              <a:latin typeface="Calibri"/>
            </a:endParaRPr>
          </a:p>
        </p:txBody>
      </p:sp>
      <p:pic>
        <p:nvPicPr>
          <p:cNvPr id="601" name="Picture 2"/>
          <p:cNvPicPr/>
          <p:nvPr/>
        </p:nvPicPr>
        <p:blipFill>
          <a:blip r:embed="rId3"/>
          <a:stretch/>
        </p:blipFill>
        <p:spPr>
          <a:xfrm>
            <a:off x="6834344" y="4199400"/>
            <a:ext cx="1914120" cy="2241976"/>
          </a:xfrm>
          <a:prstGeom prst="rect">
            <a:avLst/>
          </a:prstGeom>
          <a:ln>
            <a:noFill/>
          </a:ln>
        </p:spPr>
      </p:pic>
      <p:pic>
        <p:nvPicPr>
          <p:cNvPr id="602" name="Picture 3"/>
          <p:cNvPicPr/>
          <p:nvPr/>
        </p:nvPicPr>
        <p:blipFill>
          <a:blip r:embed="rId4"/>
          <a:stretch/>
        </p:blipFill>
        <p:spPr>
          <a:xfrm>
            <a:off x="4932000" y="4199400"/>
            <a:ext cx="1749240" cy="2285640"/>
          </a:xfrm>
          <a:prstGeom prst="rect">
            <a:avLst/>
          </a:prstGeom>
          <a:ln>
            <a:noFill/>
          </a:ln>
        </p:spPr>
      </p:pic>
      <p:pic>
        <p:nvPicPr>
          <p:cNvPr id="603" name="Picture 4"/>
          <p:cNvPicPr/>
          <p:nvPr/>
        </p:nvPicPr>
        <p:blipFill>
          <a:blip r:embed="rId5"/>
          <a:stretch/>
        </p:blipFill>
        <p:spPr>
          <a:xfrm>
            <a:off x="3132000" y="4261680"/>
            <a:ext cx="1667520" cy="21610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Заголовок 4"/>
          <p:cNvSpPr>
            <a:spLocks noGrp="1"/>
          </p:cNvSpPr>
          <p:nvPr>
            <p:ph type="title"/>
          </p:nvPr>
        </p:nvSpPr>
        <p:spPr>
          <a:xfrm>
            <a:off x="251520" y="296652"/>
            <a:ext cx="8604076" cy="900113"/>
          </a:xfrm>
        </p:spPr>
        <p:txBody>
          <a:bodyPr/>
          <a:lstStyle/>
          <a:p>
            <a:r>
              <a:rPr lang="ru-RU" sz="1800" b="1" dirty="0"/>
              <a:t>7 ноября - День проведения военного парада на Красной площади в городе Москве в ознаменование двадцать </a:t>
            </a:r>
            <a:r>
              <a:rPr lang="ru-RU" sz="1800" b="1" dirty="0" smtClean="0"/>
              <a:t>четвёртой </a:t>
            </a:r>
            <a:r>
              <a:rPr lang="ru-RU" sz="1800" b="1" dirty="0"/>
              <a:t>годовщины Великой Октябрьской социалистической революции (1941 </a:t>
            </a:r>
            <a:r>
              <a:rPr lang="ru-RU" sz="1800" b="1" dirty="0" smtClean="0"/>
              <a:t>год)</a:t>
            </a:r>
            <a:endParaRPr lang="ru-RU" sz="1800" b="1" dirty="0"/>
          </a:p>
        </p:txBody>
      </p:sp>
      <p:sp>
        <p:nvSpPr>
          <p:cNvPr id="6" name="Текст 5"/>
          <p:cNvSpPr>
            <a:spLocks noGrp="1"/>
          </p:cNvSpPr>
          <p:nvPr>
            <p:ph type="body" sz="quarter" idx="10"/>
          </p:nvPr>
        </p:nvSpPr>
        <p:spPr>
          <a:xfrm>
            <a:off x="683568" y="1268760"/>
            <a:ext cx="7992888" cy="4752528"/>
          </a:xfrm>
        </p:spPr>
        <p:txBody>
          <a:bodyPr/>
          <a:lstStyle/>
          <a:p>
            <a:pPr lvl="0" algn="just"/>
            <a:r>
              <a:rPr lang="ru-RU" sz="1700" dirty="0" smtClean="0">
                <a:solidFill>
                  <a:schemeClr val="tx1"/>
                </a:solidFill>
              </a:rPr>
              <a:t>Легендарный </a:t>
            </a:r>
            <a:r>
              <a:rPr lang="ru-RU" sz="1700" dirty="0">
                <a:solidFill>
                  <a:schemeClr val="tx1"/>
                </a:solidFill>
              </a:rPr>
              <a:t>военный парад в честь 24-й годовщины Октябрьской революции состоялся в самый разгар битвы за Москву. Тогда двухмиллионная группировка немецких армий «Центр» находилась в 50 километрах от столицы. Москва была на осадном положении, с 16 октября шла эвакуация, на улицах строились оборонительные сооружения и ходили слухи, что Сталин и Политбюро покинули город</a:t>
            </a:r>
            <a:r>
              <a:rPr lang="ru-RU" sz="1700" dirty="0" smtClean="0">
                <a:solidFill>
                  <a:schemeClr val="tx1"/>
                </a:solidFill>
              </a:rPr>
              <a:t>.</a:t>
            </a:r>
          </a:p>
          <a:p>
            <a:pPr lvl="0" algn="just"/>
            <a:r>
              <a:rPr lang="ru-RU" sz="1700" dirty="0">
                <a:solidFill>
                  <a:schemeClr val="tx1"/>
                </a:solidFill>
              </a:rPr>
              <a:t>В легендарном параде участвовали около 28 тысяч человек, 140 артиллерийских орудий, 160 танков и 232 автомашины. По Красной площади шли курсанты Окружного военно-политического и </a:t>
            </a:r>
            <a:r>
              <a:rPr lang="ru-RU" sz="1700" dirty="0" smtClean="0">
                <a:solidFill>
                  <a:schemeClr val="tx1"/>
                </a:solidFill>
              </a:rPr>
              <a:t>Краснознамённого </a:t>
            </a:r>
            <a:r>
              <a:rPr lang="ru-RU" sz="1700" dirty="0">
                <a:solidFill>
                  <a:schemeClr val="tx1"/>
                </a:solidFill>
              </a:rPr>
              <a:t>артиллерийского училищ, полк 2-й Московской стрелковой дивизии, полк 332-й дивизии имени Фрунзе, стрелковые, кавалерийские и танковые части дивизии имени Дзержинского, Московский флотский экипаж, Особый батальон военного совета МВО и МЗО, батальон бывших красногвардейцев, два батальона Всеобуча, два артполка Московской зоны обороны, сводный зенитный полк ПВО, два танковых батальона резерва Ставки (прибыли из Мурманска и Архангельска). Авиация из-за сильного снегопада и ограниченной видимости участия в параде не принимала.</a:t>
            </a:r>
          </a:p>
          <a:p>
            <a:endParaRPr lang="ru-RU" sz="1600" dirty="0">
              <a:solidFill>
                <a:schemeClr val="tx1"/>
              </a:solidFill>
            </a:endParaRPr>
          </a:p>
        </p:txBody>
      </p:sp>
    </p:spTree>
    <p:extLst>
      <p:ext uri="{BB962C8B-B14F-4D97-AF65-F5344CB8AC3E}">
        <p14:creationId xmlns:p14="http://schemas.microsoft.com/office/powerpoint/2010/main" xmlns="" val="378759329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507288" cy="1066130"/>
          </a:xfrm>
        </p:spPr>
        <p:txBody>
          <a:bodyPr>
            <a:noAutofit/>
          </a:bodyPr>
          <a:lstStyle/>
          <a:p>
            <a:r>
              <a:rPr lang="ru-RU" sz="2400" b="1" dirty="0"/>
              <a:t>10 декабря – 200 лет со дня рождения русского поэта, прозаика, критика, издателя</a:t>
            </a:r>
            <a:br>
              <a:rPr lang="ru-RU" sz="2400" b="1" dirty="0"/>
            </a:br>
            <a:r>
              <a:rPr lang="ru-RU" sz="2400" b="1" dirty="0"/>
              <a:t>Николая Алексеевича Некрасова (1821-1878)</a:t>
            </a:r>
          </a:p>
        </p:txBody>
      </p:sp>
      <p:sp>
        <p:nvSpPr>
          <p:cNvPr id="3" name="Объект 2"/>
          <p:cNvSpPr>
            <a:spLocks noGrp="1"/>
          </p:cNvSpPr>
          <p:nvPr>
            <p:ph idx="1"/>
          </p:nvPr>
        </p:nvSpPr>
        <p:spPr>
          <a:xfrm>
            <a:off x="323529" y="1412776"/>
            <a:ext cx="5760639" cy="4824536"/>
          </a:xfrm>
        </p:spPr>
        <p:txBody>
          <a:bodyPr>
            <a:noAutofit/>
          </a:bodyPr>
          <a:lstStyle/>
          <a:p>
            <a:pPr marL="0" lvl="0" indent="0" algn="just" fontAlgn="base">
              <a:spcBef>
                <a:spcPct val="0"/>
              </a:spcBef>
              <a:spcAft>
                <a:spcPct val="0"/>
              </a:spcAft>
              <a:buNone/>
            </a:pPr>
            <a:r>
              <a:rPr lang="ru-RU" altLang="ru-RU" sz="1800" dirty="0"/>
              <a:t>Отец поэта мечтал, что Николай </a:t>
            </a:r>
            <a:r>
              <a:rPr lang="ru-RU" altLang="ru-RU" sz="1800" dirty="0" smtClean="0"/>
              <a:t>пойдёт </a:t>
            </a:r>
            <a:r>
              <a:rPr lang="ru-RU" altLang="ru-RU" sz="1800" dirty="0"/>
              <a:t>по его стопам и станет </a:t>
            </a:r>
            <a:r>
              <a:rPr lang="ru-RU" altLang="ru-RU" sz="1800" dirty="0" smtClean="0"/>
              <a:t>военным. </a:t>
            </a:r>
            <a:r>
              <a:rPr lang="ru-RU" altLang="ru-RU" sz="1800" dirty="0" smtClean="0">
                <a:solidFill>
                  <a:srgbClr val="FF0000"/>
                </a:solidFill>
              </a:rPr>
              <a:t>Когда будущему поэту исполнилось  </a:t>
            </a:r>
            <a:r>
              <a:rPr lang="ru-RU" altLang="ru-RU" sz="1800" dirty="0">
                <a:solidFill>
                  <a:srgbClr val="FF0000"/>
                </a:solidFill>
              </a:rPr>
              <a:t>17 лет </a:t>
            </a:r>
            <a:r>
              <a:rPr lang="ru-RU" altLang="ru-RU" sz="1800" dirty="0" smtClean="0">
                <a:solidFill>
                  <a:srgbClr val="FF0000"/>
                </a:solidFill>
              </a:rPr>
              <a:t>отец отправил </a:t>
            </a:r>
            <a:r>
              <a:rPr lang="ru-RU" altLang="ru-RU" sz="1800" dirty="0">
                <a:solidFill>
                  <a:srgbClr val="FF0000"/>
                </a:solidFill>
              </a:rPr>
              <a:t>его </a:t>
            </a:r>
            <a:r>
              <a:rPr lang="ru-RU" altLang="ru-RU" sz="1800" dirty="0"/>
              <a:t>в столицу России для определения в дворянский полк, однако, у будущего классика возникло непреодолимое желание продолжить </a:t>
            </a:r>
            <a:r>
              <a:rPr lang="ru-RU" altLang="ru-RU" sz="1800" dirty="0" smtClean="0"/>
              <a:t>своё </a:t>
            </a:r>
            <a:r>
              <a:rPr lang="ru-RU" altLang="ru-RU" sz="1800" dirty="0"/>
              <a:t>образование. Он не внял угрозам отца лишить его содержания, и поступил вольнослушателем на филологический факультет Петербургского университета. Годы студенчества запомнились </a:t>
            </a:r>
            <a:r>
              <a:rPr lang="ru-RU" altLang="ru-RU" sz="1800" dirty="0" smtClean="0"/>
              <a:t>Некрасову нищетой </a:t>
            </a:r>
            <a:r>
              <a:rPr lang="ru-RU" altLang="ru-RU" sz="1800" dirty="0"/>
              <a:t>и </a:t>
            </a:r>
            <a:r>
              <a:rPr lang="ru-RU" altLang="ru-RU" sz="1800" dirty="0" smtClean="0"/>
              <a:t>лишениями. </a:t>
            </a:r>
            <a:r>
              <a:rPr lang="ru-RU" altLang="ru-RU" sz="1800" dirty="0"/>
              <a:t>У него </a:t>
            </a:r>
            <a:r>
              <a:rPr lang="ru-RU" altLang="ru-RU" sz="1800" dirty="0" smtClean="0"/>
              <a:t> </a:t>
            </a:r>
            <a:r>
              <a:rPr lang="ru-RU" altLang="ru-RU" sz="1800" dirty="0"/>
              <a:t>не было денег, чтобы нормально пообедать. Однажды Николай Алексеевич </a:t>
            </a:r>
            <a:r>
              <a:rPr lang="ru-RU" altLang="ru-RU" sz="1800" dirty="0" smtClean="0"/>
              <a:t>лишился </a:t>
            </a:r>
            <a:r>
              <a:rPr lang="ru-RU" altLang="ru-RU" sz="1800" dirty="0"/>
              <a:t>крова и в конце ноября оказался на улице, больной и </a:t>
            </a:r>
            <a:r>
              <a:rPr lang="ru-RU" altLang="ru-RU" sz="1800" dirty="0" smtClean="0"/>
              <a:t>лишённый </a:t>
            </a:r>
            <a:r>
              <a:rPr lang="ru-RU" altLang="ru-RU" sz="1800" dirty="0"/>
              <a:t>средств к существованию. На улице над ним смилостивился один прохожий и </a:t>
            </a:r>
            <a:r>
              <a:rPr lang="ru-RU" altLang="ru-RU" sz="1800" dirty="0" smtClean="0"/>
              <a:t>отвёл </a:t>
            </a:r>
            <a:r>
              <a:rPr lang="ru-RU" altLang="ru-RU" sz="1800" dirty="0"/>
              <a:t>его в ночлежку, </a:t>
            </a:r>
            <a:r>
              <a:rPr lang="ru-RU" altLang="ru-RU" sz="1800" dirty="0" smtClean="0">
                <a:solidFill>
                  <a:srgbClr val="FF0000"/>
                </a:solidFill>
              </a:rPr>
              <a:t>где </a:t>
            </a:r>
            <a:r>
              <a:rPr lang="ru-RU" altLang="ru-RU" sz="1800" dirty="0"/>
              <a:t>Некрасов заработал 15 копеек, написав кому-то прошение.</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1048275">
            <a:off x="6217105" y="3889142"/>
            <a:ext cx="2194498" cy="27297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20635202">
            <a:off x="6290415" y="1213159"/>
            <a:ext cx="2047875" cy="2616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846637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507288" cy="1066130"/>
          </a:xfrm>
        </p:spPr>
        <p:txBody>
          <a:bodyPr>
            <a:noAutofit/>
          </a:bodyPr>
          <a:lstStyle/>
          <a:p>
            <a:r>
              <a:rPr lang="ru-RU" sz="2400" b="1" dirty="0" smtClean="0"/>
              <a:t>10 декабря </a:t>
            </a:r>
            <a:r>
              <a:rPr lang="ru-RU" sz="2400" b="1" dirty="0"/>
              <a:t>– 155 лет назад Фёдор Тютчев написал стихотворение «Умом Россию не понять…» (1866)</a:t>
            </a:r>
          </a:p>
        </p:txBody>
      </p:sp>
      <p:sp>
        <p:nvSpPr>
          <p:cNvPr id="3" name="Объект 2"/>
          <p:cNvSpPr>
            <a:spLocks noGrp="1"/>
          </p:cNvSpPr>
          <p:nvPr>
            <p:ph idx="1"/>
          </p:nvPr>
        </p:nvSpPr>
        <p:spPr>
          <a:xfrm>
            <a:off x="323529" y="1412776"/>
            <a:ext cx="6408711" cy="4824536"/>
          </a:xfrm>
        </p:spPr>
        <p:txBody>
          <a:bodyPr>
            <a:noAutofit/>
          </a:bodyPr>
          <a:lstStyle/>
          <a:p>
            <a:pPr marL="0" lvl="0" indent="0" algn="just" fontAlgn="base">
              <a:spcBef>
                <a:spcPct val="0"/>
              </a:spcBef>
              <a:spcAft>
                <a:spcPct val="0"/>
              </a:spcAft>
              <a:buNone/>
            </a:pPr>
            <a:r>
              <a:rPr lang="ru-RU" altLang="ru-RU" sz="1800" i="1" dirty="0"/>
              <a:t>Умом Россию не понять,</a:t>
            </a:r>
          </a:p>
          <a:p>
            <a:pPr marL="0" lvl="0" indent="0" algn="just" fontAlgn="base">
              <a:spcBef>
                <a:spcPct val="0"/>
              </a:spcBef>
              <a:spcAft>
                <a:spcPct val="0"/>
              </a:spcAft>
              <a:buNone/>
            </a:pPr>
            <a:r>
              <a:rPr lang="ru-RU" altLang="ru-RU" sz="1800" i="1" dirty="0"/>
              <a:t>Аршином общим не измерить:</a:t>
            </a:r>
          </a:p>
          <a:p>
            <a:pPr marL="0" lvl="0" indent="0" algn="just" fontAlgn="base">
              <a:spcBef>
                <a:spcPct val="0"/>
              </a:spcBef>
              <a:spcAft>
                <a:spcPct val="0"/>
              </a:spcAft>
              <a:buNone/>
            </a:pPr>
            <a:r>
              <a:rPr lang="ru-RU" altLang="ru-RU" sz="1800" i="1" dirty="0"/>
              <a:t>У ней особенная стать —</a:t>
            </a:r>
          </a:p>
          <a:p>
            <a:pPr marL="0" lvl="0" indent="0" algn="just" fontAlgn="base">
              <a:spcBef>
                <a:spcPct val="0"/>
              </a:spcBef>
              <a:spcAft>
                <a:spcPct val="0"/>
              </a:spcAft>
              <a:buNone/>
            </a:pPr>
            <a:r>
              <a:rPr lang="ru-RU" altLang="ru-RU" sz="1800" i="1" dirty="0"/>
              <a:t>В Россию можно только верить.</a:t>
            </a:r>
          </a:p>
          <a:p>
            <a:pPr marL="0" lvl="0" indent="0" algn="just" fontAlgn="base">
              <a:spcBef>
                <a:spcPct val="0"/>
              </a:spcBef>
              <a:spcAft>
                <a:spcPct val="0"/>
              </a:spcAft>
              <a:buNone/>
            </a:pPr>
            <a:r>
              <a:rPr lang="ru-RU" altLang="ru-RU" sz="1800" i="1" dirty="0"/>
              <a:t>Фёдор Тютчев</a:t>
            </a:r>
          </a:p>
          <a:p>
            <a:pPr marL="0" lvl="0" indent="0" algn="just" fontAlgn="base">
              <a:spcBef>
                <a:spcPct val="0"/>
              </a:spcBef>
              <a:spcAft>
                <a:spcPct val="0"/>
              </a:spcAft>
              <a:buNone/>
            </a:pPr>
            <a:endParaRPr lang="ru-RU" altLang="ru-RU" sz="1800" dirty="0"/>
          </a:p>
          <a:p>
            <a:pPr marL="0" lvl="0" indent="0" algn="just" fontAlgn="base">
              <a:spcBef>
                <a:spcPct val="0"/>
              </a:spcBef>
              <a:spcAft>
                <a:spcPct val="0"/>
              </a:spcAft>
              <a:buNone/>
            </a:pPr>
            <a:r>
              <a:rPr lang="ru-RU" altLang="ru-RU" sz="1800" dirty="0"/>
              <a:t>Эти строки — одна из характеристик российского государства и менталитета русских — стали известным литературным образом «загадочной русской души», носящим романтический характер.</a:t>
            </a:r>
          </a:p>
          <a:p>
            <a:pPr marL="0" lvl="0" indent="0" algn="just" fontAlgn="base">
              <a:spcBef>
                <a:spcPct val="0"/>
              </a:spcBef>
              <a:spcAft>
                <a:spcPct val="0"/>
              </a:spcAft>
              <a:buNone/>
            </a:pPr>
            <a:r>
              <a:rPr lang="ru-RU" altLang="ru-RU" sz="1800" dirty="0"/>
              <a:t>По некоторым библиографическим источникам, данное стихотворение было написано Фёдором Тютчевым (28 ноября) 10 декабря 1866 года. Но споры относительно этого произведения не утихают уже полтора столетия. Стихотворение русского поэта превратилось в крылатую фразу. Особенно часто его цитировали в конце </a:t>
            </a:r>
            <a:r>
              <a:rPr lang="ru-RU" altLang="ru-RU" sz="1800" dirty="0" smtClean="0"/>
              <a:t>Х</a:t>
            </a:r>
            <a:r>
              <a:rPr lang="en-US" altLang="ru-RU" sz="1800" dirty="0" smtClean="0"/>
              <a:t>I</a:t>
            </a:r>
            <a:r>
              <a:rPr lang="ru-RU" altLang="ru-RU" sz="1800" dirty="0" smtClean="0"/>
              <a:t>Х </a:t>
            </a:r>
            <a:r>
              <a:rPr lang="ru-RU" altLang="ru-RU" sz="1800" dirty="0"/>
              <a:t>— начале </a:t>
            </a:r>
            <a:r>
              <a:rPr lang="ru-RU" altLang="ru-RU" sz="1800" dirty="0" smtClean="0"/>
              <a:t>ХХ </a:t>
            </a:r>
            <a:r>
              <a:rPr lang="ru-RU" altLang="ru-RU" sz="1800" dirty="0"/>
              <a:t>века новые «славянофилы» и «западники».</a:t>
            </a:r>
          </a:p>
        </p:txBody>
      </p:sp>
      <p:pic>
        <p:nvPicPr>
          <p:cNvPr id="14338" name="Picture 2" descr="C:\Users\Администратор\Downloads\IMG_002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95442" y="1761182"/>
            <a:ext cx="1897038" cy="2963962"/>
          </a:xfrm>
          <a:prstGeom prst="rect">
            <a:avLst/>
          </a:prstGeom>
          <a:noFill/>
          <a:ln>
            <a:solidFill>
              <a:srgbClr val="C0000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980730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2700000" scaled="0"/>
        </a:gradFill>
        <a:effectLst/>
      </p:bgPr>
    </p:bg>
    <p:spTree>
      <p:nvGrpSpPr>
        <p:cNvPr id="1" name=""/>
        <p:cNvGrpSpPr/>
        <p:nvPr/>
      </p:nvGrpSpPr>
      <p:grpSpPr>
        <a:xfrm>
          <a:off x="0" y="0"/>
          <a:ext cx="0" cy="0"/>
          <a:chOff x="0" y="0"/>
          <a:chExt cx="0" cy="0"/>
        </a:xfrm>
      </p:grpSpPr>
      <p:sp>
        <p:nvSpPr>
          <p:cNvPr id="891" name="TextShape 1"/>
          <p:cNvSpPr txBox="1"/>
          <p:nvPr/>
        </p:nvSpPr>
        <p:spPr>
          <a:xfrm>
            <a:off x="107640" y="260640"/>
            <a:ext cx="8712720" cy="863640"/>
          </a:xfrm>
          <a:prstGeom prst="rect">
            <a:avLst/>
          </a:prstGeom>
          <a:noFill/>
          <a:ln>
            <a:noFill/>
          </a:ln>
        </p:spPr>
        <p:txBody>
          <a:bodyPr anchor="ctr"/>
          <a:lstStyle/>
          <a:p>
            <a:pPr algn="ctr"/>
            <a:r>
              <a:rPr lang="ru-RU" sz="2400" b="1" spc="-1" dirty="0" smtClean="0">
                <a:solidFill>
                  <a:srgbClr val="FF0000"/>
                </a:solidFill>
                <a:uFill>
                  <a:solidFill>
                    <a:srgbClr val="FFFFFF"/>
                  </a:solidFill>
                </a:uFill>
                <a:latin typeface="Cassandra"/>
              </a:rPr>
              <a:t>10 декабря </a:t>
            </a:r>
            <a:r>
              <a:rPr lang="ru-RU" sz="2400" b="1" spc="-1" dirty="0">
                <a:solidFill>
                  <a:srgbClr val="FF0000"/>
                </a:solidFill>
                <a:uFill>
                  <a:solidFill>
                    <a:srgbClr val="FFFFFF"/>
                  </a:solidFill>
                </a:uFill>
                <a:latin typeface="Cassandra"/>
              </a:rPr>
              <a:t>– Всемирный день </a:t>
            </a:r>
            <a:r>
              <a:rPr lang="ru-RU" sz="2400" b="1" spc="-1" dirty="0" smtClean="0">
                <a:solidFill>
                  <a:srgbClr val="FF0000"/>
                </a:solidFill>
                <a:uFill>
                  <a:solidFill>
                    <a:srgbClr val="FFFFFF"/>
                  </a:solidFill>
                </a:uFill>
                <a:latin typeface="Cassandra"/>
              </a:rPr>
              <a:t>футбола</a:t>
            </a:r>
            <a:endParaRPr lang="ru-RU" spc="-1" dirty="0">
              <a:solidFill>
                <a:srgbClr val="000000"/>
              </a:solidFill>
              <a:uFill>
                <a:solidFill>
                  <a:srgbClr val="FFFFFF"/>
                </a:solidFill>
              </a:uFill>
              <a:latin typeface="Calibri"/>
            </a:endParaRPr>
          </a:p>
        </p:txBody>
      </p:sp>
      <p:sp>
        <p:nvSpPr>
          <p:cNvPr id="892" name="TextShape 2"/>
          <p:cNvSpPr txBox="1"/>
          <p:nvPr/>
        </p:nvSpPr>
        <p:spPr>
          <a:xfrm>
            <a:off x="395640" y="980640"/>
            <a:ext cx="8459640" cy="2736392"/>
          </a:xfrm>
          <a:prstGeom prst="rect">
            <a:avLst/>
          </a:prstGeom>
          <a:noFill/>
          <a:ln>
            <a:noFill/>
          </a:ln>
        </p:spPr>
        <p:txBody>
          <a:bodyPr/>
          <a:lstStyle/>
          <a:p>
            <a:pPr marL="343080" indent="-342720" algn="just">
              <a:buClr>
                <a:srgbClr val="000000"/>
              </a:buClr>
              <a:buFont typeface="Wingdings 2" charset="2"/>
              <a:buChar char=""/>
            </a:pPr>
            <a:r>
              <a:rPr lang="ru-RU" sz="1600" spc="-1" dirty="0" smtClean="0">
                <a:solidFill>
                  <a:srgbClr val="000000"/>
                </a:solidFill>
                <a:uFill>
                  <a:solidFill>
                    <a:srgbClr val="FFFFFF"/>
                  </a:solidFill>
                </a:uFill>
                <a:latin typeface="Calibri"/>
              </a:rPr>
              <a:t>Первое упоминание о футболе как «об игре в мяч ногами» историки нашли в китайских источниках, датируемых вторым тысячелетием до нашей эры.</a:t>
            </a:r>
          </a:p>
          <a:p>
            <a:pPr marL="343080" indent="-342720" algn="just">
              <a:buClr>
                <a:srgbClr val="000000"/>
              </a:buClr>
              <a:buFont typeface="Wingdings 2" charset="2"/>
              <a:buChar char=""/>
            </a:pPr>
            <a:r>
              <a:rPr lang="ru-RU" sz="1600" spc="-1" dirty="0" smtClean="0">
                <a:solidFill>
                  <a:srgbClr val="000000"/>
                </a:solidFill>
                <a:uFill>
                  <a:solidFill>
                    <a:srgbClr val="FFFFFF"/>
                  </a:solidFill>
                </a:uFill>
                <a:latin typeface="Calibri"/>
              </a:rPr>
              <a:t>Футбол </a:t>
            </a:r>
            <a:r>
              <a:rPr lang="ru-RU" sz="1600" spc="-1" dirty="0">
                <a:solidFill>
                  <a:srgbClr val="000000"/>
                </a:solidFill>
                <a:uFill>
                  <a:solidFill>
                    <a:srgbClr val="FFFFFF"/>
                  </a:solidFill>
                </a:uFill>
                <a:latin typeface="Calibri"/>
              </a:rPr>
              <a:t>был и остаётся самой популярной спортивной игрой планеты. Сегодня международный футбол – это не только популярные спортивные соревнования, но и отражение национальных характеров, ведь сколько стран и народов – столько и стилей игры. </a:t>
            </a:r>
            <a:endParaRPr lang="ru-RU" sz="3200" spc="-1" dirty="0">
              <a:solidFill>
                <a:srgbClr val="4A452A"/>
              </a:solidFill>
              <a:uFill>
                <a:solidFill>
                  <a:srgbClr val="FFFFFF"/>
                </a:solidFill>
              </a:uFill>
              <a:latin typeface="Calibri"/>
            </a:endParaRPr>
          </a:p>
          <a:p>
            <a:pPr marL="343080" indent="-342720" algn="just">
              <a:buClr>
                <a:srgbClr val="000000"/>
              </a:buClr>
              <a:buFont typeface="Wingdings 2" charset="2"/>
              <a:buChar char=""/>
            </a:pPr>
            <a:r>
              <a:rPr lang="ru-RU" sz="1600" spc="-1" dirty="0">
                <a:solidFill>
                  <a:srgbClr val="000000"/>
                </a:solidFill>
                <a:uFill>
                  <a:solidFill>
                    <a:srgbClr val="FFFFFF"/>
                  </a:solidFill>
                </a:uFill>
                <a:latin typeface="Calibri"/>
              </a:rPr>
              <a:t>В Ростовской области футбол также является самым популярным видом спорта. По последней статистике в него регулярно играют более 100 000 человек, две трети из которых школьники. </a:t>
            </a:r>
            <a:endParaRPr lang="ru-RU" sz="3200" spc="-1" dirty="0">
              <a:solidFill>
                <a:srgbClr val="4A452A"/>
              </a:solidFill>
              <a:uFill>
                <a:solidFill>
                  <a:srgbClr val="FFFFFF"/>
                </a:solidFill>
              </a:uFill>
              <a:latin typeface="Calibri"/>
            </a:endParaRPr>
          </a:p>
        </p:txBody>
      </p:sp>
      <p:pic>
        <p:nvPicPr>
          <p:cNvPr id="893" name="Picture 2"/>
          <p:cNvPicPr/>
          <p:nvPr/>
        </p:nvPicPr>
        <p:blipFill>
          <a:blip r:embed="rId2" cstate="print"/>
          <a:stretch/>
        </p:blipFill>
        <p:spPr>
          <a:xfrm>
            <a:off x="179512" y="3456704"/>
            <a:ext cx="1526104" cy="1988520"/>
          </a:xfrm>
          <a:prstGeom prst="rect">
            <a:avLst/>
          </a:prstGeom>
          <a:ln>
            <a:noFill/>
          </a:ln>
        </p:spPr>
      </p:pic>
      <p:pic>
        <p:nvPicPr>
          <p:cNvPr id="895" name="Picture 4"/>
          <p:cNvPicPr/>
          <p:nvPr/>
        </p:nvPicPr>
        <p:blipFill>
          <a:blip r:embed="rId3" cstate="print"/>
          <a:stretch/>
        </p:blipFill>
        <p:spPr>
          <a:xfrm>
            <a:off x="5652120" y="3414703"/>
            <a:ext cx="1296144" cy="2246543"/>
          </a:xfrm>
          <a:prstGeom prst="rect">
            <a:avLst/>
          </a:prstGeom>
          <a:ln>
            <a:noFill/>
          </a:ln>
        </p:spPr>
      </p:pic>
      <p:pic>
        <p:nvPicPr>
          <p:cNvPr id="896" name="Picture 5"/>
          <p:cNvPicPr/>
          <p:nvPr/>
        </p:nvPicPr>
        <p:blipFill>
          <a:blip r:embed="rId4" cstate="print"/>
          <a:stretch/>
        </p:blipFill>
        <p:spPr>
          <a:xfrm>
            <a:off x="7236296" y="3617112"/>
            <a:ext cx="1584176" cy="2044135"/>
          </a:xfrm>
          <a:prstGeom prst="rect">
            <a:avLst/>
          </a:prstGeom>
          <a:ln>
            <a:noFill/>
          </a:ln>
        </p:spPr>
      </p:pic>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51920" y="4070364"/>
            <a:ext cx="1512395" cy="2378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907703" y="3416895"/>
            <a:ext cx="1649987" cy="23636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8660339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96653"/>
            <a:ext cx="8388696" cy="828092"/>
          </a:xfrm>
        </p:spPr>
        <p:txBody>
          <a:bodyPr/>
          <a:lstStyle/>
          <a:p>
            <a:r>
              <a:rPr lang="ru-RU" sz="2400" b="1" dirty="0">
                <a:solidFill>
                  <a:srgbClr val="FF0000"/>
                </a:solidFill>
              </a:rPr>
              <a:t>10 декабря - Нобелевский день — церемония вручения Нобелевской премии</a:t>
            </a:r>
          </a:p>
        </p:txBody>
      </p:sp>
      <p:sp>
        <p:nvSpPr>
          <p:cNvPr id="3" name="Содержимое 2"/>
          <p:cNvSpPr>
            <a:spLocks noGrp="1"/>
          </p:cNvSpPr>
          <p:nvPr>
            <p:ph idx="1"/>
          </p:nvPr>
        </p:nvSpPr>
        <p:spPr>
          <a:xfrm>
            <a:off x="107504" y="1196752"/>
            <a:ext cx="6552728" cy="4968552"/>
          </a:xfrm>
        </p:spPr>
        <p:txBody>
          <a:bodyPr/>
          <a:lstStyle/>
          <a:p>
            <a:pPr marL="685800" algn="just">
              <a:spcBef>
                <a:spcPts val="0"/>
              </a:spcBef>
            </a:pPr>
            <a:r>
              <a:rPr lang="ru-RU" sz="1700" dirty="0">
                <a:solidFill>
                  <a:schemeClr val="tx1"/>
                </a:solidFill>
              </a:rPr>
              <a:t>Одно из ключевых событий в общественной и интеллектуальной жизни Швеции и Норвегии — Нобелевский день </a:t>
            </a:r>
            <a:r>
              <a:rPr lang="ru-RU" sz="1700" dirty="0" smtClean="0">
                <a:solidFill>
                  <a:schemeClr val="tx1"/>
                </a:solidFill>
              </a:rPr>
              <a:t> </a:t>
            </a:r>
            <a:r>
              <a:rPr lang="ru-RU" sz="1700" dirty="0">
                <a:solidFill>
                  <a:schemeClr val="tx1"/>
                </a:solidFill>
              </a:rPr>
              <a:t>— церемония вручения одной из самых престижных международных наград — Нобелевской премии, которая проходит ежегодно 10 декабря. Она присуждается за выдающиеся научные исследования, революционные изобретения и крупный вклад в культуру и развитие общества и пользуется международным признанием, как самое </a:t>
            </a:r>
            <a:r>
              <a:rPr lang="ru-RU" sz="1700" dirty="0" smtClean="0">
                <a:solidFill>
                  <a:schemeClr val="tx1"/>
                </a:solidFill>
              </a:rPr>
              <a:t>почётное </a:t>
            </a:r>
            <a:r>
              <a:rPr lang="ru-RU" sz="1700" dirty="0">
                <a:solidFill>
                  <a:schemeClr val="tx1"/>
                </a:solidFill>
              </a:rPr>
              <a:t>гражданское отличие.</a:t>
            </a:r>
          </a:p>
          <a:p>
            <a:pPr marL="685800" algn="just">
              <a:spcBef>
                <a:spcPts val="0"/>
              </a:spcBef>
            </a:pPr>
            <a:r>
              <a:rPr lang="ru-RU" sz="1700" dirty="0">
                <a:solidFill>
                  <a:schemeClr val="tx1"/>
                </a:solidFill>
              </a:rPr>
              <a:t>Её основателем был Альфред Нобель — известный шведский химик, инженер и изобретатель, на счету которого 355 изобретений (самое известное среди них — динамит). За свою жизнь Нобель накопил внушительное состояние (большую его часть он получил как раз благодаря внедрению собственных изобретений), основную часть которого он завещал на учреждение международной премии. Кстати, последний вариант своего знаменитого завещания Нобель подписал почти за год до своей кончины — 27 ноября 1895 года</a:t>
            </a:r>
            <a:r>
              <a:rPr lang="ru-RU" sz="1700" dirty="0" smtClean="0">
                <a:solidFill>
                  <a:schemeClr val="tx1"/>
                </a:solidFill>
              </a:rPr>
              <a:t>.</a:t>
            </a:r>
            <a:endParaRPr lang="ru-RU" sz="1700" dirty="0">
              <a:solidFill>
                <a:schemeClr val="tx1"/>
              </a:solidFill>
            </a:endParaRPr>
          </a:p>
        </p:txBody>
      </p:sp>
      <p:pic>
        <p:nvPicPr>
          <p:cNvPr id="15364" name="Picture 4" descr="Y:\Методисты\Нероба\2 четверть\IMG_00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20272" y="3847627"/>
            <a:ext cx="1728192" cy="2505132"/>
          </a:xfrm>
          <a:prstGeom prst="rect">
            <a:avLst/>
          </a:prstGeom>
          <a:noFill/>
          <a:extLst>
            <a:ext uri="{909E8E84-426E-40DD-AFC4-6F175D3DCCD1}">
              <a14:hiddenFill xmlns:a14="http://schemas.microsoft.com/office/drawing/2010/main" xmlns="">
                <a:solidFill>
                  <a:srgbClr val="FFFFFF"/>
                </a:solidFill>
              </a14:hiddenFill>
            </a:ext>
          </a:extLst>
        </p:spPr>
      </p:pic>
      <p:pic>
        <p:nvPicPr>
          <p:cNvPr id="15365" name="Picture 5" descr="Y:\Методисты\Нероба\2 четверть\IM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20272" y="1025581"/>
            <a:ext cx="1728192" cy="25173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99701459"/>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96653"/>
            <a:ext cx="8388696" cy="828092"/>
          </a:xfrm>
        </p:spPr>
        <p:txBody>
          <a:bodyPr/>
          <a:lstStyle/>
          <a:p>
            <a:r>
              <a:rPr lang="ru-RU" sz="2400" b="1" dirty="0">
                <a:solidFill>
                  <a:srgbClr val="FF0000"/>
                </a:solidFill>
              </a:rPr>
              <a:t>10 декабря </a:t>
            </a:r>
            <a:r>
              <a:rPr lang="ru-RU" sz="2400" b="1" dirty="0" smtClean="0">
                <a:solidFill>
                  <a:srgbClr val="FF0000"/>
                </a:solidFill>
              </a:rPr>
              <a:t>– 120 лет </a:t>
            </a:r>
            <a:r>
              <a:rPr lang="ru-RU" sz="2400" b="1" dirty="0">
                <a:solidFill>
                  <a:srgbClr val="FF0000"/>
                </a:solidFill>
              </a:rPr>
              <a:t>назад состоялась первая церемония вручения Нобелевских премий (1901)</a:t>
            </a:r>
          </a:p>
        </p:txBody>
      </p:sp>
      <p:sp>
        <p:nvSpPr>
          <p:cNvPr id="3" name="Содержимое 2"/>
          <p:cNvSpPr>
            <a:spLocks noGrp="1"/>
          </p:cNvSpPr>
          <p:nvPr>
            <p:ph idx="1"/>
          </p:nvPr>
        </p:nvSpPr>
        <p:spPr>
          <a:xfrm>
            <a:off x="107504" y="1196752"/>
            <a:ext cx="6552728" cy="5511468"/>
          </a:xfrm>
        </p:spPr>
        <p:txBody>
          <a:bodyPr/>
          <a:lstStyle/>
          <a:p>
            <a:pPr marL="685800" algn="just">
              <a:spcBef>
                <a:spcPts val="0"/>
              </a:spcBef>
            </a:pPr>
            <a:r>
              <a:rPr lang="ru-RU" sz="1700" dirty="0">
                <a:solidFill>
                  <a:schemeClr val="tx1"/>
                </a:solidFill>
              </a:rPr>
              <a:t>В 1895 году, за год до своей кончины, шведский изобретатель и фабрикант Альфред Нобель составил завещание, в котором велел создать фонд, проценты с которого должны выдаваться в виде премии тем, кто в течение предшествующего года </a:t>
            </a:r>
            <a:r>
              <a:rPr lang="ru-RU" sz="1700" dirty="0" smtClean="0">
                <a:solidFill>
                  <a:schemeClr val="tx1"/>
                </a:solidFill>
              </a:rPr>
              <a:t>принёс </a:t>
            </a:r>
            <a:r>
              <a:rPr lang="ru-RU" sz="1700" dirty="0">
                <a:solidFill>
                  <a:schemeClr val="tx1"/>
                </a:solidFill>
              </a:rPr>
              <a:t>наибольшую пользу человечеству.</a:t>
            </a:r>
          </a:p>
          <a:p>
            <a:pPr marL="685800" algn="just">
              <a:spcBef>
                <a:spcPts val="0"/>
              </a:spcBef>
            </a:pPr>
            <a:r>
              <a:rPr lang="ru-RU" sz="1700" dirty="0">
                <a:solidFill>
                  <a:schemeClr val="tx1"/>
                </a:solidFill>
              </a:rPr>
              <a:t>По завещанию, указанные проценты делятся на пять равных частей, которые предназначаются для поощрения открытий в области физики, химии, физиологии и медицины, литературы, а также за особые достижения перед человечеством в деле мира (Нобелевская премия мира). В 1900 году был создан Нобелевский комитет, выплачивающий премии</a:t>
            </a:r>
            <a:r>
              <a:rPr lang="ru-RU" sz="1700" dirty="0" smtClean="0">
                <a:solidFill>
                  <a:schemeClr val="tx1"/>
                </a:solidFill>
              </a:rPr>
              <a:t>.</a:t>
            </a:r>
            <a:endParaRPr lang="ru-RU" sz="1700" dirty="0">
              <a:solidFill>
                <a:schemeClr val="tx1"/>
              </a:solidFill>
            </a:endParaRPr>
          </a:p>
          <a:p>
            <a:pPr marL="685800" algn="just">
              <a:spcBef>
                <a:spcPts val="0"/>
              </a:spcBef>
            </a:pPr>
            <a:r>
              <a:rPr lang="ru-RU" sz="1700" dirty="0">
                <a:solidFill>
                  <a:schemeClr val="tx1"/>
                </a:solidFill>
              </a:rPr>
              <a:t>Первые Нобелевские премии были присуждены 10 декабря 1901 года, в пятую годовщину смерти </a:t>
            </a:r>
            <a:r>
              <a:rPr lang="ru-RU" sz="1700" dirty="0" smtClean="0">
                <a:solidFill>
                  <a:schemeClr val="tx1"/>
                </a:solidFill>
              </a:rPr>
              <a:t>Нобеля</a:t>
            </a:r>
            <a:r>
              <a:rPr lang="ru-RU" sz="1700" dirty="0">
                <a:solidFill>
                  <a:schemeClr val="tx1"/>
                </a:solidFill>
              </a:rPr>
              <a:t>.</a:t>
            </a:r>
          </a:p>
          <a:p>
            <a:pPr marL="685800" algn="just">
              <a:spcBef>
                <a:spcPts val="0"/>
              </a:spcBef>
            </a:pPr>
            <a:r>
              <a:rPr lang="ru-RU" sz="1700" dirty="0">
                <a:solidFill>
                  <a:schemeClr val="tx1"/>
                </a:solidFill>
              </a:rPr>
              <a:t>В разные годы лауреатами Нобелевской премии были россияне: Лев Ландау и </a:t>
            </a:r>
            <a:r>
              <a:rPr lang="ru-RU" sz="1700" dirty="0" smtClean="0">
                <a:solidFill>
                  <a:schemeClr val="tx1"/>
                </a:solidFill>
              </a:rPr>
              <a:t>Пётр </a:t>
            </a:r>
            <a:r>
              <a:rPr lang="ru-RU" sz="1700" dirty="0" err="1">
                <a:solidFill>
                  <a:schemeClr val="tx1"/>
                </a:solidFill>
              </a:rPr>
              <a:t>Капица</a:t>
            </a:r>
            <a:r>
              <a:rPr lang="ru-RU" sz="1700" dirty="0">
                <a:solidFill>
                  <a:schemeClr val="tx1"/>
                </a:solidFill>
              </a:rPr>
              <a:t>, Илья Мечников и Иван Павлов, Иван Бунин и Борис Пастернак, Иосиф Бродский и Михаил Шолохов, Александр Солженицын и Михаил </a:t>
            </a:r>
            <a:r>
              <a:rPr lang="ru-RU" sz="1700" dirty="0" smtClean="0">
                <a:solidFill>
                  <a:schemeClr val="tx1"/>
                </a:solidFill>
              </a:rPr>
              <a:t>Горбачёв </a:t>
            </a:r>
            <a:r>
              <a:rPr lang="ru-RU" sz="1700" dirty="0">
                <a:solidFill>
                  <a:schemeClr val="tx1"/>
                </a:solidFill>
              </a:rPr>
              <a:t>и другие великие люди.</a:t>
            </a:r>
          </a:p>
        </p:txBody>
      </p:sp>
      <p:pic>
        <p:nvPicPr>
          <p:cNvPr id="15362" name="Picture 2" descr="C:\Users\Администратор\Downloads\IMG_002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78354" y="4877844"/>
            <a:ext cx="1329956" cy="1933660"/>
          </a:xfrm>
          <a:prstGeom prst="rect">
            <a:avLst/>
          </a:prstGeom>
          <a:noFill/>
          <a:extLst>
            <a:ext uri="{909E8E84-426E-40DD-AFC4-6F175D3DCCD1}">
              <a14:hiddenFill xmlns:a14="http://schemas.microsoft.com/office/drawing/2010/main" xmlns="">
                <a:solidFill>
                  <a:srgbClr val="FFFFFF"/>
                </a:solidFill>
              </a14:hiddenFill>
            </a:ext>
          </a:extLst>
        </p:spPr>
      </p:pic>
      <p:pic>
        <p:nvPicPr>
          <p:cNvPr id="15363" name="Picture 3" descr="C:\Users\Администратор\Downloads\IMG_002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60056" y="764704"/>
            <a:ext cx="1360416" cy="1934976"/>
          </a:xfrm>
          <a:prstGeom prst="rect">
            <a:avLst/>
          </a:prstGeom>
          <a:noFill/>
          <a:extLst>
            <a:ext uri="{909E8E84-426E-40DD-AFC4-6F175D3DCCD1}">
              <a14:hiddenFill xmlns:a14="http://schemas.microsoft.com/office/drawing/2010/main" xmlns="">
                <a:solidFill>
                  <a:srgbClr val="FFFFFF"/>
                </a:solidFill>
              </a14:hiddenFill>
            </a:ext>
          </a:extLst>
        </p:spPr>
      </p:pic>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04248" y="2780928"/>
            <a:ext cx="1319533" cy="2016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243229"/>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D4CE4C"/>
            </a:gs>
            <a:gs pos="53000">
              <a:schemeClr val="bg1"/>
            </a:gs>
            <a:gs pos="100000">
              <a:srgbClr val="D4DEFF"/>
            </a:gs>
            <a:gs pos="100000">
              <a:srgbClr val="FFFF00"/>
            </a:gs>
          </a:gsLst>
          <a:lin ang="5400000" scaled="0"/>
        </a:gradFill>
        <a:effectLst/>
      </p:bgPr>
    </p:bg>
    <p:spTree>
      <p:nvGrpSpPr>
        <p:cNvPr id="1" name=""/>
        <p:cNvGrpSpPr/>
        <p:nvPr/>
      </p:nvGrpSpPr>
      <p:grpSpPr>
        <a:xfrm>
          <a:off x="0" y="0"/>
          <a:ext cx="0" cy="0"/>
          <a:chOff x="0" y="0"/>
          <a:chExt cx="0" cy="0"/>
        </a:xfrm>
      </p:grpSpPr>
      <p:pic>
        <p:nvPicPr>
          <p:cNvPr id="1026" name="Picture 2" descr="C:\Users\Администратор\Pictures\палитра.pn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467544" y="5301208"/>
            <a:ext cx="1217719" cy="114909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Заголовок 3"/>
          <p:cNvSpPr>
            <a:spLocks noGrp="1"/>
          </p:cNvSpPr>
          <p:nvPr>
            <p:ph type="title"/>
          </p:nvPr>
        </p:nvSpPr>
        <p:spPr>
          <a:xfrm>
            <a:off x="179512" y="296652"/>
            <a:ext cx="8778559" cy="1044116"/>
          </a:xfrm>
        </p:spPr>
        <p:txBody>
          <a:bodyPr/>
          <a:lstStyle/>
          <a:p>
            <a:r>
              <a:rPr lang="ru-RU" sz="2800" b="1" dirty="0" smtClean="0">
                <a:solidFill>
                  <a:schemeClr val="tx1"/>
                </a:solidFill>
              </a:rPr>
              <a:t>11 декабря - </a:t>
            </a:r>
            <a:r>
              <a:rPr lang="ru-RU" sz="2800" b="1" dirty="0">
                <a:solidFill>
                  <a:schemeClr val="tx1"/>
                </a:solidFill>
              </a:rPr>
              <a:t>150 лет назад в Петербурге открылась первая выставка передвижников (1871)</a:t>
            </a:r>
          </a:p>
        </p:txBody>
      </p:sp>
      <p:sp>
        <p:nvSpPr>
          <p:cNvPr id="5" name="Объект 4"/>
          <p:cNvSpPr>
            <a:spLocks noGrp="1"/>
          </p:cNvSpPr>
          <p:nvPr>
            <p:ph idx="1"/>
          </p:nvPr>
        </p:nvSpPr>
        <p:spPr>
          <a:xfrm>
            <a:off x="2158188" y="1412777"/>
            <a:ext cx="6806300" cy="5037524"/>
          </a:xfrm>
        </p:spPr>
        <p:txBody>
          <a:bodyPr/>
          <a:lstStyle/>
          <a:p>
            <a:pPr algn="just">
              <a:spcBef>
                <a:spcPts val="0"/>
              </a:spcBef>
            </a:pPr>
            <a:r>
              <a:rPr lang="ru-RU" sz="1800" dirty="0">
                <a:solidFill>
                  <a:schemeClr val="tx1"/>
                </a:solidFill>
              </a:rPr>
              <a:t>(29 ноября) 11 декабря 1871 года в Петербургской Академии художеств открылась первая выставка передвижников — живописцев и скульпторов реалистического, демократического направления, входивших в крупнейшее российское творческое объединение «Товарищество передвижных художественных выставок».</a:t>
            </a:r>
          </a:p>
          <a:p>
            <a:pPr algn="just">
              <a:spcBef>
                <a:spcPts val="0"/>
              </a:spcBef>
            </a:pPr>
            <a:r>
              <a:rPr lang="ru-RU" sz="1800" dirty="0">
                <a:solidFill>
                  <a:schemeClr val="tx1"/>
                </a:solidFill>
              </a:rPr>
              <a:t>На выставке были представлены портреты кисти Ивана Крамского, полотно Николая </a:t>
            </a:r>
            <a:r>
              <a:rPr lang="ru-RU" sz="1800" dirty="0" err="1">
                <a:solidFill>
                  <a:schemeClr val="tx1"/>
                </a:solidFill>
              </a:rPr>
              <a:t>Ге</a:t>
            </a:r>
            <a:r>
              <a:rPr lang="ru-RU" sz="1800" dirty="0">
                <a:solidFill>
                  <a:schemeClr val="tx1"/>
                </a:solidFill>
              </a:rPr>
              <a:t> «</a:t>
            </a:r>
            <a:r>
              <a:rPr lang="ru-RU" sz="1800" dirty="0" smtClean="0">
                <a:solidFill>
                  <a:schemeClr val="tx1"/>
                </a:solidFill>
              </a:rPr>
              <a:t>Пётр </a:t>
            </a:r>
            <a:r>
              <a:rPr lang="ru-RU" sz="1800" dirty="0">
                <a:solidFill>
                  <a:schemeClr val="tx1"/>
                </a:solidFill>
              </a:rPr>
              <a:t>I допрашивает царевича Алексея», пейзажи Ивана Шишкина, жанровая сценка Василия Перова «Охотники на привале» и многие другие.</a:t>
            </a:r>
          </a:p>
          <a:p>
            <a:pPr algn="just">
              <a:spcBef>
                <a:spcPts val="0"/>
              </a:spcBef>
            </a:pPr>
            <a:r>
              <a:rPr lang="ru-RU" sz="1800" dirty="0">
                <a:solidFill>
                  <a:schemeClr val="tx1"/>
                </a:solidFill>
              </a:rPr>
              <a:t>«</a:t>
            </a:r>
            <a:r>
              <a:rPr lang="ru-RU" sz="1800" dirty="0" smtClean="0">
                <a:solidFill>
                  <a:schemeClr val="tx1"/>
                </a:solidFill>
              </a:rPr>
              <a:t>Гвоздём</a:t>
            </a:r>
            <a:r>
              <a:rPr lang="ru-RU" sz="1800" dirty="0">
                <a:solidFill>
                  <a:schemeClr val="tx1"/>
                </a:solidFill>
              </a:rPr>
              <a:t>» мероприятия стал написанный незадолго до открытия экспозиции пейзаж Алексея </a:t>
            </a:r>
            <a:r>
              <a:rPr lang="ru-RU" sz="1800" dirty="0" err="1">
                <a:solidFill>
                  <a:schemeClr val="tx1"/>
                </a:solidFill>
              </a:rPr>
              <a:t>Саврасова</a:t>
            </a:r>
            <a:r>
              <a:rPr lang="ru-RU" sz="1800" dirty="0">
                <a:solidFill>
                  <a:schemeClr val="tx1"/>
                </a:solidFill>
              </a:rPr>
              <a:t> «Грачи прилетели». Выставка в Петербурге закрылась в январе 1872 года. </a:t>
            </a:r>
          </a:p>
          <a:p>
            <a:pPr algn="just">
              <a:spcBef>
                <a:spcPts val="0"/>
              </a:spcBef>
            </a:pPr>
            <a:r>
              <a:rPr lang="ru-RU" sz="1800" dirty="0">
                <a:solidFill>
                  <a:schemeClr val="tx1"/>
                </a:solidFill>
              </a:rPr>
              <a:t>В общей сложности выставку посетило более 30 тысяч человек. В дальнейшем выставки передвижников проводились во многих городах России, а последняя, 48-я, состоялась в Москве в 1923 году</a:t>
            </a:r>
            <a:r>
              <a:rPr lang="ru-RU" sz="1800" dirty="0" smtClean="0">
                <a:solidFill>
                  <a:schemeClr val="tx1"/>
                </a:solidFill>
              </a:rPr>
              <a:t>.</a:t>
            </a:r>
            <a:endParaRPr lang="ru-RU" sz="1800" dirty="0">
              <a:solidFill>
                <a:schemeClr val="tx1"/>
              </a:solidFill>
            </a:endParaRPr>
          </a:p>
        </p:txBody>
      </p:sp>
      <p:pic>
        <p:nvPicPr>
          <p:cNvPr id="13314" name="Picture 2" descr="C:\Users\Администратор\Downloads\IMG_002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2348880"/>
            <a:ext cx="1834660" cy="2365563"/>
          </a:xfrm>
          <a:prstGeom prst="rect">
            <a:avLst/>
          </a:prstGeom>
          <a:noFill/>
          <a:ln>
            <a:solidFill>
              <a:srgbClr val="00B05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9656347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r>
              <a:rPr lang="ru-RU" sz="3600" b="1" dirty="0" smtClean="0">
                <a:solidFill>
                  <a:srgbClr val="0070C0"/>
                </a:solidFill>
              </a:rPr>
              <a:t>11 декабря </a:t>
            </a:r>
            <a:r>
              <a:rPr lang="ru-RU" sz="3600" b="1" dirty="0">
                <a:solidFill>
                  <a:srgbClr val="0070C0"/>
                </a:solidFill>
              </a:rPr>
              <a:t>- День </a:t>
            </a:r>
            <a:r>
              <a:rPr lang="ru-RU" sz="3600" b="1" dirty="0" smtClean="0">
                <a:solidFill>
                  <a:srgbClr val="0070C0"/>
                </a:solidFill>
              </a:rPr>
              <a:t>гор</a:t>
            </a:r>
            <a:endParaRPr lang="ru-RU" sz="3600" b="1" dirty="0">
              <a:solidFill>
                <a:srgbClr val="0070C0"/>
              </a:solidFill>
            </a:endParaRPr>
          </a:p>
        </p:txBody>
      </p:sp>
      <p:sp>
        <p:nvSpPr>
          <p:cNvPr id="3" name="Прямоугольник 2"/>
          <p:cNvSpPr/>
          <p:nvPr/>
        </p:nvSpPr>
        <p:spPr>
          <a:xfrm>
            <a:off x="467544" y="1306597"/>
            <a:ext cx="8208912" cy="2554545"/>
          </a:xfrm>
          <a:prstGeom prst="rect">
            <a:avLst/>
          </a:prstGeom>
        </p:spPr>
        <p:txBody>
          <a:bodyPr wrap="square">
            <a:spAutoFit/>
          </a:bodyPr>
          <a:lstStyle/>
          <a:p>
            <a:pPr algn="just"/>
            <a:r>
              <a:rPr lang="ru-RU" sz="2000" dirty="0">
                <a:solidFill>
                  <a:prstClr val="black"/>
                </a:solidFill>
              </a:rPr>
              <a:t>Горы – красивейшее творение природы! Горы занимают четвёртую часть планеты и обладают важнейшими для жизни людей ресурсами. Это вода, полезные ископаемые, энергия. Народы, населяющие горную местность, живут бедно и постоянно страдают от природных катастроф. Но они искренне любят свои края и не хотят их покидать. Международный день гор способствует привлечению внимания общественности к насущным проблемам. Развитие жизни в горных регионах просто необходимо.</a:t>
            </a:r>
          </a:p>
        </p:txBody>
      </p:sp>
      <p:pic>
        <p:nvPicPr>
          <p:cNvPr id="2050" name="Picture 2" descr="C:\Users\Администратор\Pictures\2018-04-06\Scan1000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2632" y="4365104"/>
            <a:ext cx="1663184" cy="2276872"/>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Администратор\Pictures\2018-04-06\Scan1000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34108" y="4303679"/>
            <a:ext cx="1513956" cy="2338297"/>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Администратор\Pictures\2018-04-06\Scan1000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20676" y="4168919"/>
            <a:ext cx="1819676" cy="25317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661400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507288" cy="1066130"/>
          </a:xfrm>
        </p:spPr>
        <p:txBody>
          <a:bodyPr>
            <a:noAutofit/>
          </a:bodyPr>
          <a:lstStyle/>
          <a:p>
            <a:r>
              <a:rPr lang="ru-RU" sz="2400" b="1" dirty="0" smtClean="0"/>
              <a:t>12 </a:t>
            </a:r>
            <a:r>
              <a:rPr lang="ru-RU" sz="2400" b="1" dirty="0"/>
              <a:t>декабря – 255 лет со дня рождения русского писателя, критика, историка, журналиста Николая Михайловича Карамзина (1766-1825</a:t>
            </a:r>
            <a:r>
              <a:rPr lang="ru-RU" sz="2400" b="1" dirty="0" smtClean="0"/>
              <a:t>)</a:t>
            </a:r>
            <a:endParaRPr lang="ru-RU" sz="2400" b="1" dirty="0"/>
          </a:p>
        </p:txBody>
      </p:sp>
      <p:sp>
        <p:nvSpPr>
          <p:cNvPr id="3" name="Объект 2"/>
          <p:cNvSpPr>
            <a:spLocks noGrp="1"/>
          </p:cNvSpPr>
          <p:nvPr>
            <p:ph idx="1"/>
          </p:nvPr>
        </p:nvSpPr>
        <p:spPr>
          <a:xfrm>
            <a:off x="323529" y="1412776"/>
            <a:ext cx="6480719" cy="5040560"/>
          </a:xfrm>
        </p:spPr>
        <p:txBody>
          <a:bodyPr>
            <a:noAutofit/>
          </a:bodyPr>
          <a:lstStyle/>
          <a:p>
            <a:pPr marL="0" lvl="0" indent="0" algn="just" fontAlgn="base">
              <a:spcBef>
                <a:spcPct val="0"/>
              </a:spcBef>
              <a:spcAft>
                <a:spcPct val="0"/>
              </a:spcAft>
              <a:buNone/>
            </a:pPr>
            <a:r>
              <a:rPr lang="ru-RU" altLang="ru-RU" sz="1800" dirty="0"/>
              <a:t>А.С. Пушкин называл Карамзина «великим писателем во всём смысле этого слова». Роль Карамзина в истории русской культуры велика: в литературе он проявил себя как реформатор, создал жанр психологической повести; в журналистике заложил основы профессионализации писательского труда, создал образцы основных видов периодических изданий; как просветитель он сыграл огромную </a:t>
            </a:r>
            <a:r>
              <a:rPr lang="ru-RU" altLang="ru-RU" sz="1800" dirty="0" smtClean="0"/>
              <a:t> роль в </a:t>
            </a:r>
            <a:r>
              <a:rPr lang="ru-RU" altLang="ru-RU" sz="1800" dirty="0"/>
              <a:t>формировании грамотного читателя, приучал женщин к чтению на русском языке, </a:t>
            </a:r>
            <a:r>
              <a:rPr lang="ru-RU" altLang="ru-RU" sz="1800" dirty="0" smtClean="0"/>
              <a:t>ввёл </a:t>
            </a:r>
            <a:r>
              <a:rPr lang="ru-RU" altLang="ru-RU" sz="1800" dirty="0"/>
              <a:t>книгу в домашнее образование детей.</a:t>
            </a:r>
          </a:p>
          <a:p>
            <a:pPr marL="0" lvl="0" indent="0" algn="just" fontAlgn="base">
              <a:spcBef>
                <a:spcPct val="0"/>
              </a:spcBef>
              <a:spcAft>
                <a:spcPct val="0"/>
              </a:spcAft>
              <a:buNone/>
            </a:pPr>
            <a:r>
              <a:rPr lang="ru-RU" altLang="ru-RU" sz="1800" dirty="0"/>
              <a:t>В 1803 году Н.М. Карамзин </a:t>
            </a:r>
            <a:r>
              <a:rPr lang="ru-RU" altLang="ru-RU" sz="1800" dirty="0" smtClean="0"/>
              <a:t>получил </a:t>
            </a:r>
            <a:r>
              <a:rPr lang="ru-RU" altLang="ru-RU" sz="1800" dirty="0"/>
              <a:t>официальное назначение на должность придворного </a:t>
            </a:r>
            <a:r>
              <a:rPr lang="ru-RU" altLang="ru-RU" sz="1800" dirty="0" smtClean="0"/>
              <a:t>историографа и с того времени, и до конца своей жизни работал  </a:t>
            </a:r>
            <a:r>
              <a:rPr lang="ru-RU" altLang="ru-RU" sz="1800" dirty="0"/>
              <a:t>над «Историей государства Российского</a:t>
            </a:r>
            <a:r>
              <a:rPr lang="ru-RU" altLang="ru-RU" sz="1800" dirty="0" smtClean="0"/>
              <a:t>». Это труд печатался </a:t>
            </a:r>
            <a:r>
              <a:rPr lang="ru-RU" altLang="ru-RU" sz="1800" dirty="0"/>
              <a:t>по </a:t>
            </a:r>
            <a:r>
              <a:rPr lang="ru-RU" altLang="ru-RU" sz="1800" dirty="0" smtClean="0"/>
              <a:t>томам и вызывал </a:t>
            </a:r>
            <a:r>
              <a:rPr lang="ru-RU" altLang="ru-RU" sz="1800" dirty="0"/>
              <a:t>большой интерес у публики. Вяземский отмечал, что Карамзин своей «Историей…» «спас Россию от нашествия забвения, воззвал её к жизни, показал нам, что у нас отечество есть».</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1200522">
            <a:off x="6652027" y="1170205"/>
            <a:ext cx="2457450" cy="293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20810243">
            <a:off x="6884615" y="3900142"/>
            <a:ext cx="2105924" cy="2781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721438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Рыбак\флаг.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517" y="521296"/>
            <a:ext cx="9505057" cy="63367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a:xfrm>
            <a:off x="457200" y="274638"/>
            <a:ext cx="7211144" cy="1143000"/>
          </a:xfrm>
        </p:spPr>
        <p:txBody>
          <a:bodyPr/>
          <a:lstStyle/>
          <a:p>
            <a:r>
              <a:rPr lang="ru-RU" sz="3200" b="1" dirty="0" smtClean="0">
                <a:solidFill>
                  <a:prstClr val="black"/>
                </a:solidFill>
              </a:rPr>
              <a:t>12 декабря – День Конституции</a:t>
            </a:r>
            <a:br>
              <a:rPr lang="ru-RU" sz="3200" b="1" dirty="0" smtClean="0">
                <a:solidFill>
                  <a:prstClr val="black"/>
                </a:solidFill>
              </a:rPr>
            </a:br>
            <a:r>
              <a:rPr lang="ru-RU" sz="3200" b="1" dirty="0" smtClean="0">
                <a:solidFill>
                  <a:prstClr val="black"/>
                </a:solidFill>
              </a:rPr>
              <a:t>Российской Федерации</a:t>
            </a:r>
            <a:endParaRPr lang="ru-RU" b="1" dirty="0"/>
          </a:p>
        </p:txBody>
      </p:sp>
      <p:sp>
        <p:nvSpPr>
          <p:cNvPr id="3" name="Объект 2"/>
          <p:cNvSpPr>
            <a:spLocks noGrp="1"/>
          </p:cNvSpPr>
          <p:nvPr>
            <p:ph idx="1"/>
          </p:nvPr>
        </p:nvSpPr>
        <p:spPr>
          <a:xfrm>
            <a:off x="431539" y="2348880"/>
            <a:ext cx="8496944" cy="3960440"/>
          </a:xfrm>
        </p:spPr>
        <p:txBody>
          <a:bodyPr>
            <a:normAutofit fontScale="77500" lnSpcReduction="20000"/>
          </a:bodyPr>
          <a:lstStyle/>
          <a:p>
            <a:pPr marL="0" indent="0">
              <a:buNone/>
            </a:pPr>
            <a:endParaRPr lang="ru-RU" dirty="0" smtClean="0">
              <a:solidFill>
                <a:schemeClr val="bg1"/>
              </a:solidFill>
            </a:endParaRPr>
          </a:p>
          <a:p>
            <a:r>
              <a:rPr lang="ru-RU" dirty="0" smtClean="0">
                <a:solidFill>
                  <a:schemeClr val="bg1"/>
                </a:solidFill>
              </a:rPr>
              <a:t>Конституция </a:t>
            </a:r>
            <a:r>
              <a:rPr lang="ru-RU" dirty="0">
                <a:solidFill>
                  <a:schemeClr val="bg1"/>
                </a:solidFill>
              </a:rPr>
              <a:t>Российской Федерации </a:t>
            </a:r>
            <a:r>
              <a:rPr lang="ru-RU" dirty="0" smtClean="0">
                <a:solidFill>
                  <a:schemeClr val="bg1"/>
                </a:solidFill>
              </a:rPr>
              <a:t>– высший  </a:t>
            </a:r>
            <a:r>
              <a:rPr lang="ru-RU" dirty="0">
                <a:solidFill>
                  <a:schemeClr val="bg1"/>
                </a:solidFill>
              </a:rPr>
              <a:t>нормативный правовой акт Российской Федерации. Проект принят народом </a:t>
            </a:r>
            <a:r>
              <a:rPr lang="ru-RU" dirty="0" smtClean="0">
                <a:solidFill>
                  <a:schemeClr val="bg1"/>
                </a:solidFill>
              </a:rPr>
              <a:t>России </a:t>
            </a:r>
            <a:r>
              <a:rPr lang="ru-RU" dirty="0">
                <a:solidFill>
                  <a:schemeClr val="bg1"/>
                </a:solidFill>
              </a:rPr>
              <a:t>12 декабря 1993 года. Вступила в силу со дня официального опубликования 25 декабря 1993 года. Среди прочего упразднила Съезд народных депутатов РСФСР, Верховный совет РСФСР и заменила их Федеральным собранием Российской Федерации, состоящим из Совета Федерации, в который входило по 2 представителя от каждого субъекта Федерации, и Государственной думы, избираемой народом.</a:t>
            </a:r>
          </a:p>
        </p:txBody>
      </p:sp>
      <p:pic>
        <p:nvPicPr>
          <p:cNvPr id="4" name="Picture 2" descr="C:\Users\Администратор\Pictures\2017-01-18\Scan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36296" y="170741"/>
            <a:ext cx="1776957" cy="22929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676123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523" name="TextShape 1"/>
          <p:cNvSpPr txBox="1"/>
          <p:nvPr/>
        </p:nvSpPr>
        <p:spPr>
          <a:xfrm>
            <a:off x="251520" y="260648"/>
            <a:ext cx="8675400" cy="899640"/>
          </a:xfrm>
          <a:prstGeom prst="rect">
            <a:avLst/>
          </a:prstGeom>
          <a:noFill/>
          <a:ln>
            <a:noFill/>
          </a:ln>
        </p:spPr>
        <p:txBody>
          <a:bodyPr anchor="ctr"/>
          <a:lstStyle/>
          <a:p>
            <a:pPr algn="ctr"/>
            <a:r>
              <a:rPr lang="en-US" sz="2400" spc="-1" dirty="0" smtClean="0">
                <a:solidFill>
                  <a:srgbClr val="343434"/>
                </a:solidFill>
                <a:uFill>
                  <a:solidFill>
                    <a:srgbClr val="FFFFFF"/>
                  </a:solidFill>
                </a:uFill>
                <a:latin typeface="Cassandra"/>
              </a:rPr>
              <a:t>1</a:t>
            </a:r>
            <a:r>
              <a:rPr lang="ru-RU" sz="2400" spc="-1" dirty="0" smtClean="0">
                <a:solidFill>
                  <a:srgbClr val="343434"/>
                </a:solidFill>
                <a:uFill>
                  <a:solidFill>
                    <a:srgbClr val="FFFFFF"/>
                  </a:solidFill>
                </a:uFill>
                <a:latin typeface="Cassandra"/>
              </a:rPr>
              <a:t>4 </a:t>
            </a:r>
            <a:r>
              <a:rPr lang="ru-RU" sz="2400" spc="-1" dirty="0">
                <a:solidFill>
                  <a:srgbClr val="343434"/>
                </a:solidFill>
                <a:uFill>
                  <a:solidFill>
                    <a:srgbClr val="FFFFFF"/>
                  </a:solidFill>
                </a:uFill>
                <a:latin typeface="Cassandra"/>
              </a:rPr>
              <a:t>декабря  – </a:t>
            </a:r>
            <a:r>
              <a:rPr lang="ru-RU" sz="2400" spc="-1" dirty="0" smtClean="0">
                <a:solidFill>
                  <a:srgbClr val="343434"/>
                </a:solidFill>
                <a:uFill>
                  <a:solidFill>
                    <a:srgbClr val="FFFFFF"/>
                  </a:solidFill>
                </a:uFill>
                <a:latin typeface="Cassandra"/>
              </a:rPr>
              <a:t>110 лет назад </a:t>
            </a:r>
            <a:r>
              <a:rPr lang="ru-RU" sz="2400" spc="-1" dirty="0" err="1" smtClean="0">
                <a:solidFill>
                  <a:srgbClr val="343434"/>
                </a:solidFill>
                <a:uFill>
                  <a:solidFill>
                    <a:srgbClr val="FFFFFF"/>
                  </a:solidFill>
                </a:uFill>
                <a:latin typeface="Cassandra"/>
              </a:rPr>
              <a:t>Руал</a:t>
            </a:r>
            <a:r>
              <a:rPr lang="ru-RU" sz="2400" spc="-1" dirty="0" smtClean="0">
                <a:solidFill>
                  <a:srgbClr val="343434"/>
                </a:solidFill>
                <a:uFill>
                  <a:solidFill>
                    <a:srgbClr val="FFFFFF"/>
                  </a:solidFill>
                </a:uFill>
                <a:latin typeface="Cassandra"/>
              </a:rPr>
              <a:t> Амундсен достиг Южного полюса, на месяц опередив экспедицию Роберта Скотта (1911)</a:t>
            </a:r>
            <a:endParaRPr lang="ru-RU" sz="2400" spc="-1" dirty="0">
              <a:solidFill>
                <a:srgbClr val="000000"/>
              </a:solidFill>
              <a:uFill>
                <a:solidFill>
                  <a:srgbClr val="FFFFFF"/>
                </a:solidFill>
              </a:uFill>
              <a:latin typeface="Calibri"/>
            </a:endParaRPr>
          </a:p>
        </p:txBody>
      </p:sp>
      <p:sp>
        <p:nvSpPr>
          <p:cNvPr id="524" name="TextShape 2"/>
          <p:cNvSpPr txBox="1"/>
          <p:nvPr/>
        </p:nvSpPr>
        <p:spPr>
          <a:xfrm>
            <a:off x="251520" y="1312200"/>
            <a:ext cx="6840760" cy="4925112"/>
          </a:xfrm>
          <a:prstGeom prst="rect">
            <a:avLst/>
          </a:prstGeom>
          <a:noFill/>
          <a:ln>
            <a:noFill/>
          </a:ln>
        </p:spPr>
        <p:txBody>
          <a:bodyPr/>
          <a:lstStyle/>
          <a:p>
            <a:pPr marL="343080" indent="-342720" algn="just">
              <a:buClr>
                <a:srgbClr val="343434"/>
              </a:buClr>
              <a:buFont typeface="Wingdings 2" charset="2"/>
              <a:buChar char=""/>
            </a:pPr>
            <a:r>
              <a:rPr lang="ru-RU" spc="-1" dirty="0" smtClean="0">
                <a:uFill>
                  <a:solidFill>
                    <a:srgbClr val="FFFFFF"/>
                  </a:solidFill>
                </a:uFill>
                <a:latin typeface="Calibri"/>
              </a:rPr>
              <a:t>С детских лет Амундсен мечтал о путешествиях и экспедициях на север. В 1889 году его кумиром стал полярный исследователь Фритьоф Нансен, только что вернувшийся из своей Гренландской экспедиции. Юный </a:t>
            </a:r>
            <a:r>
              <a:rPr lang="ru-RU" spc="-1" dirty="0" err="1" smtClean="0">
                <a:uFill>
                  <a:solidFill>
                    <a:srgbClr val="FFFFFF"/>
                  </a:solidFill>
                </a:uFill>
                <a:latin typeface="Calibri"/>
              </a:rPr>
              <a:t>Роальд</a:t>
            </a:r>
            <a:r>
              <a:rPr lang="ru-RU" spc="-1" dirty="0" smtClean="0">
                <a:uFill>
                  <a:solidFill>
                    <a:srgbClr val="FFFFFF"/>
                  </a:solidFill>
                </a:uFill>
                <a:latin typeface="Calibri"/>
              </a:rPr>
              <a:t> был потрясён сообщениями о походе Нансена через покрытый льдом остров, он мечтал, что однажды станет таким же знаменитым.</a:t>
            </a:r>
          </a:p>
          <a:p>
            <a:pPr marL="343080" indent="-342720" algn="just">
              <a:buClr>
                <a:srgbClr val="343434"/>
              </a:buClr>
              <a:buFont typeface="Wingdings 2" charset="2"/>
              <a:buChar char=""/>
            </a:pPr>
            <a:r>
              <a:rPr lang="ru-RU" spc="-1" dirty="0" smtClean="0">
                <a:uFill>
                  <a:solidFill>
                    <a:srgbClr val="FFFFFF"/>
                  </a:solidFill>
                </a:uFill>
                <a:latin typeface="Calibri"/>
              </a:rPr>
              <a:t>Амундсен в августе 1910 года отправился в Антарктику. 13 января 1911 года «</a:t>
            </a:r>
            <a:r>
              <a:rPr lang="ru-RU" spc="-1" dirty="0" err="1" smtClean="0">
                <a:uFill>
                  <a:solidFill>
                    <a:srgbClr val="FFFFFF"/>
                  </a:solidFill>
                </a:uFill>
                <a:latin typeface="Calibri"/>
              </a:rPr>
              <a:t>Фрам</a:t>
            </a:r>
            <a:r>
              <a:rPr lang="ru-RU" spc="-1" dirty="0" smtClean="0">
                <a:uFill>
                  <a:solidFill>
                    <a:srgbClr val="FFFFFF"/>
                  </a:solidFill>
                </a:uFill>
                <a:latin typeface="Calibri"/>
              </a:rPr>
              <a:t>» причалил к ледяному барьеру Росса. Команда Амундсена начала готовиться к экспедиции, тренируясь, вновь и вновь проверяя каждую мелочь, и размещая склады с продовольствием вдоль намеченного маршрута к полюсу. 19 октября 1911 года Амундсен и его команда отправились в путь. Его отряд выбрал в качестве средства передвижения проверенный веками способ – собачьи упряжки.</a:t>
            </a:r>
          </a:p>
          <a:p>
            <a:pPr marL="343080" indent="-342720" algn="just">
              <a:buClr>
                <a:srgbClr val="343434"/>
              </a:buClr>
              <a:buFont typeface="Wingdings 2" charset="2"/>
              <a:buChar char=""/>
            </a:pPr>
            <a:r>
              <a:rPr lang="ru-RU" spc="-1" dirty="0" smtClean="0">
                <a:uFill>
                  <a:solidFill>
                    <a:srgbClr val="FFFFFF"/>
                  </a:solidFill>
                </a:uFill>
                <a:latin typeface="Calibri"/>
              </a:rPr>
              <a:t>14 декабря Амундсен достиг своей цели и водрузил норвежский флаг над бескрайней снежной равниной. Он опередил английскую экспедицию Роберта Скотта на целый месяц...</a:t>
            </a:r>
            <a:endParaRPr lang="ru-RU" spc="-1" dirty="0">
              <a:uFill>
                <a:solidFill>
                  <a:srgbClr val="FFFFFF"/>
                </a:solidFill>
              </a:uFill>
              <a:latin typeface="Calibri"/>
            </a:endParaRPr>
          </a:p>
        </p:txBody>
      </p:sp>
      <p:pic>
        <p:nvPicPr>
          <p:cNvPr id="19458" name="Picture 2" descr="Y:\Методисты\Нероба\2 четверть\IMG_0030 (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32541" y="1312201"/>
            <a:ext cx="1588764" cy="2462556"/>
          </a:xfrm>
          <a:prstGeom prst="rect">
            <a:avLst/>
          </a:prstGeom>
          <a:noFill/>
          <a:extLst>
            <a:ext uri="{909E8E84-426E-40DD-AFC4-6F175D3DCCD1}">
              <a14:hiddenFill xmlns:a14="http://schemas.microsoft.com/office/drawing/2010/main" xmlns="">
                <a:solidFill>
                  <a:srgbClr val="FFFFFF"/>
                </a:solidFill>
              </a14:hiddenFill>
            </a:ext>
          </a:extLst>
        </p:spPr>
      </p:pic>
      <p:pic>
        <p:nvPicPr>
          <p:cNvPr id="19459" name="Picture 3" descr="Y:\Методисты\Нероба\2 четверть\IMG_000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53864" y="4032963"/>
            <a:ext cx="1467441" cy="22275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1592198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Заголовок 4"/>
          <p:cNvSpPr>
            <a:spLocks noGrp="1"/>
          </p:cNvSpPr>
          <p:nvPr>
            <p:ph type="title"/>
          </p:nvPr>
        </p:nvSpPr>
        <p:spPr>
          <a:xfrm>
            <a:off x="251520" y="296652"/>
            <a:ext cx="8604076" cy="1174380"/>
          </a:xfrm>
        </p:spPr>
        <p:txBody>
          <a:bodyPr/>
          <a:lstStyle/>
          <a:p>
            <a:r>
              <a:rPr lang="ru-RU" sz="2000" b="1" dirty="0"/>
              <a:t>7 ноября </a:t>
            </a:r>
            <a:r>
              <a:rPr lang="ru-RU" sz="2000" b="1" dirty="0" smtClean="0"/>
              <a:t>– День  </a:t>
            </a:r>
            <a:r>
              <a:rPr lang="ru-RU" sz="2000" b="1" dirty="0"/>
              <a:t>проведения военного парада на Красной площади в городе Москве в ознаменование двадцать </a:t>
            </a:r>
            <a:r>
              <a:rPr lang="ru-RU" sz="2000" b="1" dirty="0" smtClean="0"/>
              <a:t>четвёртой </a:t>
            </a:r>
            <a:r>
              <a:rPr lang="ru-RU" sz="2000" b="1" dirty="0"/>
              <a:t>годовщины Великой Октябрьской социалистической революции (1941 </a:t>
            </a:r>
            <a:r>
              <a:rPr lang="ru-RU" sz="2000" b="1" dirty="0" smtClean="0"/>
              <a:t>год)</a:t>
            </a:r>
            <a:endParaRPr lang="ru-RU" sz="2000" b="1" dirty="0"/>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19872" y="3101139"/>
            <a:ext cx="2073424" cy="2610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5576" y="1596812"/>
            <a:ext cx="2187914" cy="284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84168" y="1540154"/>
            <a:ext cx="2213795" cy="28969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6454402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2700000" scaled="0"/>
        </a:gradFill>
        <a:effectLst/>
      </p:bgPr>
    </p:bg>
    <p:spTree>
      <p:nvGrpSpPr>
        <p:cNvPr id="1" name=""/>
        <p:cNvGrpSpPr/>
        <p:nvPr/>
      </p:nvGrpSpPr>
      <p:grpSpPr>
        <a:xfrm>
          <a:off x="0" y="0"/>
          <a:ext cx="0" cy="0"/>
          <a:chOff x="0" y="0"/>
          <a:chExt cx="0" cy="0"/>
        </a:xfrm>
      </p:grpSpPr>
      <p:sp>
        <p:nvSpPr>
          <p:cNvPr id="891" name="TextShape 1"/>
          <p:cNvSpPr txBox="1"/>
          <p:nvPr/>
        </p:nvSpPr>
        <p:spPr>
          <a:xfrm>
            <a:off x="142560" y="2882"/>
            <a:ext cx="8712720" cy="863640"/>
          </a:xfrm>
          <a:prstGeom prst="rect">
            <a:avLst/>
          </a:prstGeom>
          <a:noFill/>
          <a:ln>
            <a:noFill/>
          </a:ln>
        </p:spPr>
        <p:txBody>
          <a:bodyPr anchor="ctr"/>
          <a:lstStyle/>
          <a:p>
            <a:pPr algn="ctr"/>
            <a:r>
              <a:rPr lang="ru-RU" sz="2400" b="1" spc="-1" dirty="0" smtClean="0">
                <a:solidFill>
                  <a:srgbClr val="FF0000"/>
                </a:solidFill>
                <a:uFill>
                  <a:solidFill>
                    <a:srgbClr val="FFFFFF"/>
                  </a:solidFill>
                </a:uFill>
                <a:latin typeface="Cassandra"/>
              </a:rPr>
              <a:t>15 </a:t>
            </a:r>
            <a:r>
              <a:rPr lang="ru-RU" sz="2400" b="1" spc="-1" dirty="0">
                <a:solidFill>
                  <a:srgbClr val="FF0000"/>
                </a:solidFill>
                <a:uFill>
                  <a:solidFill>
                    <a:srgbClr val="FFFFFF"/>
                  </a:solidFill>
                </a:uFill>
                <a:latin typeface="Cassandra"/>
              </a:rPr>
              <a:t>декабря – </a:t>
            </a:r>
            <a:r>
              <a:rPr lang="ru-RU" sz="2400" b="1" spc="-1" dirty="0" smtClean="0">
                <a:solidFill>
                  <a:srgbClr val="FF0000"/>
                </a:solidFill>
                <a:uFill>
                  <a:solidFill>
                    <a:srgbClr val="FFFFFF"/>
                  </a:solidFill>
                </a:uFill>
                <a:latin typeface="Cassandra"/>
              </a:rPr>
              <a:t>Международный день чая</a:t>
            </a:r>
            <a:endParaRPr lang="ru-RU" spc="-1" dirty="0">
              <a:solidFill>
                <a:srgbClr val="000000"/>
              </a:solidFill>
              <a:uFill>
                <a:solidFill>
                  <a:srgbClr val="FFFFFF"/>
                </a:solidFill>
              </a:uFill>
              <a:latin typeface="Calibri"/>
            </a:endParaRPr>
          </a:p>
        </p:txBody>
      </p:sp>
      <p:sp>
        <p:nvSpPr>
          <p:cNvPr id="892" name="TextShape 2"/>
          <p:cNvSpPr txBox="1"/>
          <p:nvPr/>
        </p:nvSpPr>
        <p:spPr>
          <a:xfrm>
            <a:off x="395640" y="620688"/>
            <a:ext cx="8459640" cy="3096344"/>
          </a:xfrm>
          <a:prstGeom prst="rect">
            <a:avLst/>
          </a:prstGeom>
          <a:noFill/>
          <a:ln>
            <a:noFill/>
          </a:ln>
        </p:spPr>
        <p:txBody>
          <a:bodyPr/>
          <a:lstStyle/>
          <a:p>
            <a:pPr marL="343080" indent="-342720" algn="just">
              <a:buClr>
                <a:srgbClr val="000000"/>
              </a:buClr>
              <a:buFont typeface="Wingdings 2" charset="2"/>
              <a:buChar char=""/>
            </a:pPr>
            <a:r>
              <a:rPr lang="ru-RU" sz="1700" spc="-1" dirty="0" smtClean="0">
                <a:uFill>
                  <a:solidFill>
                    <a:srgbClr val="FFFFFF"/>
                  </a:solidFill>
                </a:uFill>
                <a:latin typeface="Calibri"/>
              </a:rPr>
              <a:t>Эта дата была принята после неоднократного обсуждения во многих международных организациях и профсоюзах в течение Всемирного общественного форума, проходившего в 2004 году в </a:t>
            </a:r>
            <a:r>
              <a:rPr lang="ru-RU" sz="1700" spc="-1" dirty="0" err="1" smtClean="0">
                <a:uFill>
                  <a:solidFill>
                    <a:srgbClr val="FFFFFF"/>
                  </a:solidFill>
                </a:uFill>
                <a:latin typeface="Calibri"/>
              </a:rPr>
              <a:t>Мумбае</a:t>
            </a:r>
            <a:r>
              <a:rPr lang="ru-RU" sz="1700" spc="-1" dirty="0" smtClean="0">
                <a:uFill>
                  <a:solidFill>
                    <a:srgbClr val="FFFFFF"/>
                  </a:solidFill>
                </a:uFill>
                <a:latin typeface="Calibri"/>
              </a:rPr>
              <a:t> (Индия) и в 2005 году в Порте </a:t>
            </a:r>
            <a:r>
              <a:rPr lang="ru-RU" sz="1700" spc="-1" dirty="0" err="1" smtClean="0">
                <a:uFill>
                  <a:solidFill>
                    <a:srgbClr val="FFFFFF"/>
                  </a:solidFill>
                </a:uFill>
                <a:latin typeface="Calibri"/>
              </a:rPr>
              <a:t>Аллегре</a:t>
            </a:r>
            <a:r>
              <a:rPr lang="ru-RU" sz="1700" spc="-1" dirty="0" smtClean="0">
                <a:uFill>
                  <a:solidFill>
                    <a:srgbClr val="FFFFFF"/>
                  </a:solidFill>
                </a:uFill>
                <a:latin typeface="Calibri"/>
              </a:rPr>
              <a:t> (Бразилия). Кстати, в этот день была обнародована Мировая Декларация Прав работников чайной индустрии.</a:t>
            </a:r>
          </a:p>
          <a:p>
            <a:pPr marL="343080" indent="-342720" algn="just">
              <a:buClr>
                <a:srgbClr val="000000"/>
              </a:buClr>
              <a:buFont typeface="Wingdings 2" charset="2"/>
              <a:buChar char=""/>
            </a:pPr>
            <a:r>
              <a:rPr lang="ru-RU" sz="1700" spc="-1" dirty="0" smtClean="0">
                <a:uFill>
                  <a:solidFill>
                    <a:srgbClr val="FFFFFF"/>
                  </a:solidFill>
                </a:uFill>
                <a:latin typeface="Calibri"/>
              </a:rPr>
              <a:t>Чаепитие, душевная беседа за чашкой чая, имеет давние традиции в России. Русское чаепитие неразрывно связано с самоваром. Уже в летописях встречаются первые упоминания о традициях чайных посиделок. Пить чай нужно было медленно. В старой Москве пили чай четыре раза в день, в Пскове — шесть раз в день и больше. Народ пил чай всем миром. </a:t>
            </a:r>
          </a:p>
          <a:p>
            <a:pPr marL="343080" indent="-342720" algn="just">
              <a:buClr>
                <a:srgbClr val="000000"/>
              </a:buClr>
              <a:buFont typeface="Wingdings 2" charset="2"/>
              <a:buChar char=""/>
            </a:pPr>
            <a:r>
              <a:rPr lang="ru-RU" sz="1700" spc="-1" dirty="0" smtClean="0">
                <a:uFill>
                  <a:solidFill>
                    <a:srgbClr val="FFFFFF"/>
                  </a:solidFill>
                </a:uFill>
                <a:latin typeface="Calibri"/>
              </a:rPr>
              <a:t>Конечно, чай – народный напиток. Русское дворянство эту традицию не слишком жаловало.</a:t>
            </a:r>
          </a:p>
          <a:p>
            <a:pPr marL="343080" indent="-342720" algn="just">
              <a:buClr>
                <a:srgbClr val="000000"/>
              </a:buClr>
              <a:buFont typeface="Wingdings 2" charset="2"/>
              <a:buChar char=""/>
            </a:pPr>
            <a:r>
              <a:rPr lang="ru-RU" sz="1700" spc="-1" dirty="0" smtClean="0">
                <a:uFill>
                  <a:solidFill>
                    <a:srgbClr val="FFFFFF"/>
                  </a:solidFill>
                </a:uFill>
                <a:latin typeface="Calibri"/>
              </a:rPr>
              <a:t> Об особой роли чая в жизни русского человека говорят такие пословицы: </a:t>
            </a:r>
          </a:p>
          <a:p>
            <a:pPr marL="343080" indent="-342720" algn="just">
              <a:buClr>
                <a:srgbClr val="000000"/>
              </a:buClr>
              <a:buFont typeface="Wingdings 2" charset="2"/>
              <a:buChar char=""/>
            </a:pPr>
            <a:r>
              <a:rPr lang="ru-RU" sz="1700" spc="-1" dirty="0" smtClean="0">
                <a:uFill>
                  <a:solidFill>
                    <a:srgbClr val="FFFFFF"/>
                  </a:solidFill>
                </a:uFill>
                <a:latin typeface="Calibri"/>
              </a:rPr>
              <a:t>Где есть чай – там под елью рай. 	Береги в доме добро, в чае – тепло. </a:t>
            </a:r>
          </a:p>
          <a:p>
            <a:pPr marL="343080" indent="-342720" algn="just">
              <a:buClr>
                <a:srgbClr val="000000"/>
              </a:buClr>
              <a:buFont typeface="Wingdings 2" charset="2"/>
              <a:buChar char=""/>
            </a:pPr>
            <a:r>
              <a:rPr lang="ru-RU" sz="1700" spc="-1" dirty="0" smtClean="0">
                <a:uFill>
                  <a:solidFill>
                    <a:srgbClr val="FFFFFF"/>
                  </a:solidFill>
                </a:uFill>
                <a:latin typeface="Calibri"/>
              </a:rPr>
              <a:t>Выпей чайку - забудешь тоску. 	Коль чаем угощают, значит уважают. </a:t>
            </a:r>
          </a:p>
          <a:p>
            <a:pPr marL="343080" indent="-342720" algn="just">
              <a:buClr>
                <a:srgbClr val="000000"/>
              </a:buClr>
              <a:buFont typeface="Wingdings 2" charset="2"/>
              <a:buChar char=""/>
            </a:pPr>
            <a:endParaRPr lang="ru-RU" sz="1700" spc="-1" dirty="0">
              <a:uFill>
                <a:solidFill>
                  <a:srgbClr val="FFFFFF"/>
                </a:solidFill>
              </a:uFill>
              <a:latin typeface="Calibri"/>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640" y="4581128"/>
            <a:ext cx="1384300" cy="1963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51720" y="4716065"/>
            <a:ext cx="1292225"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707904" y="4733875"/>
            <a:ext cx="1113060" cy="18044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157818" y="4714938"/>
            <a:ext cx="1472034" cy="20188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629852" y="4571529"/>
            <a:ext cx="1750409" cy="23057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5723303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96652"/>
            <a:ext cx="8172672" cy="900113"/>
          </a:xfrm>
        </p:spPr>
        <p:txBody>
          <a:bodyPr/>
          <a:lstStyle/>
          <a:p>
            <a:r>
              <a:rPr lang="ru-RU" sz="2400" b="1" dirty="0">
                <a:solidFill>
                  <a:srgbClr val="FF0000"/>
                </a:solidFill>
              </a:rPr>
              <a:t>21 декабря  130 лет назад  состоялся первый в истории баскетбольный матч (</a:t>
            </a:r>
            <a:r>
              <a:rPr lang="ru-RU" sz="2400" b="1" dirty="0" smtClean="0">
                <a:solidFill>
                  <a:srgbClr val="FF0000"/>
                </a:solidFill>
              </a:rPr>
              <a:t>1891 г.).</a:t>
            </a:r>
            <a:endParaRPr lang="ru-RU" sz="2400" b="1" dirty="0">
              <a:solidFill>
                <a:srgbClr val="FF0000"/>
              </a:solidFill>
            </a:endParaRPr>
          </a:p>
        </p:txBody>
      </p:sp>
      <p:sp>
        <p:nvSpPr>
          <p:cNvPr id="3" name="Содержимое 2"/>
          <p:cNvSpPr>
            <a:spLocks noGrp="1"/>
          </p:cNvSpPr>
          <p:nvPr>
            <p:ph idx="1"/>
          </p:nvPr>
        </p:nvSpPr>
        <p:spPr>
          <a:xfrm>
            <a:off x="323528" y="1196752"/>
            <a:ext cx="8676084" cy="2952328"/>
          </a:xfrm>
        </p:spPr>
        <p:txBody>
          <a:bodyPr/>
          <a:lstStyle/>
          <a:p>
            <a:pPr marL="685800" algn="just">
              <a:spcBef>
                <a:spcPts val="0"/>
              </a:spcBef>
            </a:pPr>
            <a:r>
              <a:rPr lang="ru-RU" sz="2000" dirty="0">
                <a:solidFill>
                  <a:schemeClr val="tx1"/>
                </a:solidFill>
              </a:rPr>
              <a:t>Баскетбол сегодня — одна из популярнейших спортивных игр в мире. 21 декабря 1891 года в зале учебного центра Христианской </a:t>
            </a:r>
            <a:r>
              <a:rPr lang="ru-RU" sz="2000" dirty="0" smtClean="0">
                <a:solidFill>
                  <a:schemeClr val="tx1"/>
                </a:solidFill>
              </a:rPr>
              <a:t>молодёжной </a:t>
            </a:r>
            <a:r>
              <a:rPr lang="ru-RU" sz="2000" dirty="0">
                <a:solidFill>
                  <a:schemeClr val="tx1"/>
                </a:solidFill>
              </a:rPr>
              <a:t>ассоциации в Спрингфилде (штат Массачусетс, США) состоялся первый в истории баскетбольный матч. Игра была придумана учителем физкультуры Джеймсом </a:t>
            </a:r>
            <a:r>
              <a:rPr lang="ru-RU" sz="2000" dirty="0" err="1">
                <a:solidFill>
                  <a:schemeClr val="tx1"/>
                </a:solidFill>
              </a:rPr>
              <a:t>Нейсмитом</a:t>
            </a:r>
            <a:r>
              <a:rPr lang="ru-RU" sz="2000" dirty="0">
                <a:solidFill>
                  <a:schemeClr val="tx1"/>
                </a:solidFill>
              </a:rPr>
              <a:t>. Правила игры, которые написал </a:t>
            </a:r>
            <a:r>
              <a:rPr lang="ru-RU" sz="2000" dirty="0" err="1">
                <a:solidFill>
                  <a:schemeClr val="tx1"/>
                </a:solidFill>
              </a:rPr>
              <a:t>Нейсмит</a:t>
            </a:r>
            <a:r>
              <a:rPr lang="ru-RU" sz="2000" dirty="0">
                <a:solidFill>
                  <a:schemeClr val="tx1"/>
                </a:solidFill>
              </a:rPr>
              <a:t>, состояли из 13 пунктов. Большинство из них действуют и по сей день. Эту дату считают неофициальным </a:t>
            </a:r>
            <a:r>
              <a:rPr lang="ru-RU" sz="2000" dirty="0" smtClean="0">
                <a:solidFill>
                  <a:schemeClr val="tx1"/>
                </a:solidFill>
              </a:rPr>
              <a:t>днём </a:t>
            </a:r>
            <a:r>
              <a:rPr lang="ru-RU" sz="2000" dirty="0">
                <a:solidFill>
                  <a:schemeClr val="tx1"/>
                </a:solidFill>
              </a:rPr>
              <a:t>рождения баскетбола.</a:t>
            </a:r>
          </a:p>
        </p:txBody>
      </p:sp>
      <p:pic>
        <p:nvPicPr>
          <p:cNvPr id="20482" name="Picture 2" descr="Y:\Методисты\Нероба\2 четверть\IMG_000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3861048"/>
            <a:ext cx="2010421" cy="2593586"/>
          </a:xfrm>
          <a:prstGeom prst="rect">
            <a:avLst/>
          </a:prstGeom>
          <a:noFill/>
          <a:extLst>
            <a:ext uri="{909E8E84-426E-40DD-AFC4-6F175D3DCCD1}">
              <a14:hiddenFill xmlns:a14="http://schemas.microsoft.com/office/drawing/2010/main" xmlns="">
                <a:solidFill>
                  <a:srgbClr val="FFFFFF"/>
                </a:solidFill>
              </a14:hiddenFill>
            </a:ext>
          </a:extLst>
        </p:spPr>
      </p:pic>
      <p:pic>
        <p:nvPicPr>
          <p:cNvPr id="20483" name="Picture 3" descr="Y:\Методисты\Нероба\2 четверть\IMG_000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60232" y="3861048"/>
            <a:ext cx="1728192" cy="2512851"/>
          </a:xfrm>
          <a:prstGeom prst="rect">
            <a:avLst/>
          </a:prstGeom>
          <a:noFill/>
          <a:extLst>
            <a:ext uri="{909E8E84-426E-40DD-AFC4-6F175D3DCCD1}">
              <a14:hiddenFill xmlns:a14="http://schemas.microsoft.com/office/drawing/2010/main" xmlns="">
                <a:solidFill>
                  <a:srgbClr val="FFFFFF"/>
                </a:solidFill>
              </a14:hiddenFill>
            </a:ext>
          </a:extLst>
        </p:spPr>
      </p:pic>
      <p:pic>
        <p:nvPicPr>
          <p:cNvPr id="20484" name="Picture 4" descr="Y:\Методисты\Нероба\2 четверть\IMG_002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79912" y="4288402"/>
            <a:ext cx="1957462" cy="19224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52967223"/>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Заголовок 4"/>
          <p:cNvSpPr>
            <a:spLocks noGrp="1"/>
          </p:cNvSpPr>
          <p:nvPr>
            <p:ph type="title"/>
          </p:nvPr>
        </p:nvSpPr>
        <p:spPr>
          <a:xfrm>
            <a:off x="323528" y="296652"/>
            <a:ext cx="8532068" cy="900113"/>
          </a:xfrm>
        </p:spPr>
        <p:txBody>
          <a:bodyPr/>
          <a:lstStyle/>
          <a:p>
            <a:pPr lvl="0" eaLnBrk="1" fontAlgn="auto" hangingPunct="1">
              <a:spcBef>
                <a:spcPts val="0"/>
              </a:spcBef>
              <a:spcAft>
                <a:spcPts val="0"/>
              </a:spcAft>
            </a:pPr>
            <a:r>
              <a:rPr lang="ru-RU" sz="4000" b="1" spc="-1" dirty="0">
                <a:solidFill>
                  <a:srgbClr val="343434"/>
                </a:solidFill>
                <a:uFill>
                  <a:solidFill>
                    <a:srgbClr val="FFFFFF"/>
                  </a:solidFill>
                </a:uFill>
                <a:latin typeface="Cassandra"/>
              </a:rPr>
              <a:t>Дни воинской славы России</a:t>
            </a:r>
            <a:endParaRPr lang="ru-RU" sz="1800" spc="-1" dirty="0">
              <a:solidFill>
                <a:srgbClr val="000000"/>
              </a:solidFill>
              <a:uFill>
                <a:solidFill>
                  <a:srgbClr val="FFFFFF"/>
                </a:solidFill>
              </a:uFill>
              <a:latin typeface="Calibri"/>
            </a:endParaRPr>
          </a:p>
        </p:txBody>
      </p:sp>
      <p:sp>
        <p:nvSpPr>
          <p:cNvPr id="6" name="Текст 5"/>
          <p:cNvSpPr>
            <a:spLocks noGrp="1"/>
          </p:cNvSpPr>
          <p:nvPr>
            <p:ph type="body" sz="quarter" idx="10"/>
          </p:nvPr>
        </p:nvSpPr>
        <p:spPr>
          <a:xfrm>
            <a:off x="827584" y="1196752"/>
            <a:ext cx="7848872" cy="4680520"/>
          </a:xfrm>
        </p:spPr>
        <p:txBody>
          <a:bodyPr/>
          <a:lstStyle/>
          <a:p>
            <a:pPr algn="ctr"/>
            <a:r>
              <a:rPr lang="ru-RU" sz="1700" b="1" dirty="0">
                <a:solidFill>
                  <a:schemeClr val="tx1"/>
                </a:solidFill>
              </a:rPr>
              <a:t>24 декабря - День взятия турецкой крепости Измаил русскими войсками под командованием А.В. Суворова (1790 год)</a:t>
            </a:r>
            <a:endParaRPr lang="ru-RU" sz="1700" b="1" dirty="0" smtClean="0">
              <a:solidFill>
                <a:schemeClr val="tx1"/>
              </a:solidFill>
            </a:endParaRPr>
          </a:p>
          <a:p>
            <a:pPr algn="just"/>
            <a:r>
              <a:rPr lang="ru-RU" sz="1700" dirty="0" smtClean="0">
                <a:solidFill>
                  <a:schemeClr val="tx1"/>
                </a:solidFill>
              </a:rPr>
              <a:t>Штурм Измаила </a:t>
            </a:r>
            <a:r>
              <a:rPr lang="ru-RU" sz="1700" dirty="0">
                <a:solidFill>
                  <a:schemeClr val="tx1"/>
                </a:solidFill>
              </a:rPr>
              <a:t>— осада и штурм в 1790 году турецкой крепости Измаил русскими войсками под командованием генерал-аншефа А. В. Суворова в ходе русско-турецкой войны 1787—1791 годов.</a:t>
            </a:r>
          </a:p>
          <a:p>
            <a:pPr algn="just"/>
            <a:r>
              <a:rPr lang="ru-RU" sz="1700" dirty="0" smtClean="0">
                <a:solidFill>
                  <a:schemeClr val="tx1"/>
                </a:solidFill>
              </a:rPr>
              <a:t>Покорение </a:t>
            </a:r>
            <a:r>
              <a:rPr lang="ru-RU" sz="1700" dirty="0">
                <a:solidFill>
                  <a:schemeClr val="tx1"/>
                </a:solidFill>
              </a:rPr>
              <a:t>Измаила имело большое политическое значение. Оно повлияло на дальнейший ход войны и на заключение в 1792 году </a:t>
            </a:r>
            <a:r>
              <a:rPr lang="ru-RU" sz="1700" dirty="0" err="1">
                <a:solidFill>
                  <a:schemeClr val="tx1"/>
                </a:solidFill>
              </a:rPr>
              <a:t>Ясского</a:t>
            </a:r>
            <a:r>
              <a:rPr lang="ru-RU" sz="1700" dirty="0">
                <a:solidFill>
                  <a:schemeClr val="tx1"/>
                </a:solidFill>
              </a:rPr>
              <a:t> мира между Россией и Турцией, который подтвердил присоединение Крыма к России и установил русско-турецкую границу по реке Днестр. Тем самым </a:t>
            </a:r>
            <a:r>
              <a:rPr lang="ru-RU" sz="1700" dirty="0" smtClean="0">
                <a:solidFill>
                  <a:schemeClr val="tx1"/>
                </a:solidFill>
              </a:rPr>
              <a:t>всё </a:t>
            </a:r>
            <a:r>
              <a:rPr lang="ru-RU" sz="1700" dirty="0">
                <a:solidFill>
                  <a:schemeClr val="tx1"/>
                </a:solidFill>
              </a:rPr>
              <a:t>северное Причерноморье от Днестра до Кубани было закреплено за Россией</a:t>
            </a:r>
            <a:r>
              <a:rPr lang="ru-RU" sz="1700" dirty="0" smtClean="0">
                <a:solidFill>
                  <a:schemeClr val="tx1"/>
                </a:solidFill>
              </a:rPr>
              <a:t>.</a:t>
            </a:r>
            <a:endParaRPr lang="ru-RU" sz="1700" dirty="0">
              <a:solidFill>
                <a:schemeClr val="tx1"/>
              </a:solidFill>
            </a:endParaRPr>
          </a:p>
          <a:p>
            <a:pPr algn="just"/>
            <a:r>
              <a:rPr lang="ru-RU" sz="1700" dirty="0">
                <a:solidFill>
                  <a:schemeClr val="tx1"/>
                </a:solidFill>
              </a:rPr>
              <a:t>Победе под Измаилом был </a:t>
            </a:r>
            <a:r>
              <a:rPr lang="ru-RU" sz="1700" dirty="0" smtClean="0">
                <a:solidFill>
                  <a:schemeClr val="tx1"/>
                </a:solidFill>
              </a:rPr>
              <a:t>посвящён </a:t>
            </a:r>
            <a:r>
              <a:rPr lang="ru-RU" sz="1700" dirty="0">
                <a:solidFill>
                  <a:schemeClr val="tx1"/>
                </a:solidFill>
              </a:rPr>
              <a:t>гимн «Гром победы, раздавайся!», считавшийся до 1816 года неофициальным гимном Российской империи.</a:t>
            </a:r>
          </a:p>
          <a:p>
            <a:pPr marL="285750" indent="-285750" algn="just">
              <a:buFont typeface="Arial" panose="020B0604020202020204" pitchFamily="34" charset="0"/>
              <a:buChar char="•"/>
            </a:pPr>
            <a:endParaRPr lang="ru-RU" sz="1700" dirty="0">
              <a:solidFill>
                <a:schemeClr val="tx1"/>
              </a:solidFill>
            </a:endParaRPr>
          </a:p>
          <a:p>
            <a:endParaRPr lang="ru-RU" sz="1600" dirty="0">
              <a:solidFill>
                <a:schemeClr val="tx1"/>
              </a:solidFill>
            </a:endParaRP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6135" y="4718806"/>
            <a:ext cx="2703737" cy="19505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Содержимое 4"/>
          <p:cNvSpPr txBox="1">
            <a:spLocks/>
          </p:cNvSpPr>
          <p:nvPr/>
        </p:nvSpPr>
        <p:spPr>
          <a:xfrm>
            <a:off x="2267744" y="5161212"/>
            <a:ext cx="3312368" cy="7160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defRPr/>
            </a:pPr>
            <a:r>
              <a:rPr lang="ru-RU" sz="1600" b="1" i="1" dirty="0">
                <a:solidFill>
                  <a:prstClr val="black"/>
                </a:solidFill>
              </a:rPr>
              <a:t>Памятник  </a:t>
            </a:r>
            <a:r>
              <a:rPr lang="ru-RU" sz="1600" b="1" i="1" dirty="0" smtClean="0">
                <a:solidFill>
                  <a:prstClr val="black"/>
                </a:solidFill>
              </a:rPr>
              <a:t>Суворову в Измаиле (</a:t>
            </a:r>
            <a:r>
              <a:rPr lang="ru-RU" sz="1600" b="1" i="1" dirty="0">
                <a:solidFill>
                  <a:prstClr val="black"/>
                </a:solidFill>
              </a:rPr>
              <a:t>У</a:t>
            </a:r>
            <a:r>
              <a:rPr lang="ru-RU" sz="1600" b="1" i="1" dirty="0" smtClean="0">
                <a:solidFill>
                  <a:prstClr val="black"/>
                </a:solidFill>
              </a:rPr>
              <a:t>краина), скульптор – Б. </a:t>
            </a:r>
            <a:r>
              <a:rPr lang="ru-RU" sz="1600" b="1" i="1" dirty="0" err="1" smtClean="0">
                <a:solidFill>
                  <a:prstClr val="black"/>
                </a:solidFill>
              </a:rPr>
              <a:t>Эдуардс</a:t>
            </a:r>
            <a:endParaRPr lang="ru-RU" sz="1600" b="1" i="1" dirty="0" smtClean="0">
              <a:solidFill>
                <a:prstClr val="black"/>
              </a:solidFill>
            </a:endParaRPr>
          </a:p>
        </p:txBody>
      </p:sp>
    </p:spTree>
    <p:extLst>
      <p:ext uri="{BB962C8B-B14F-4D97-AF65-F5344CB8AC3E}">
        <p14:creationId xmlns:p14="http://schemas.microsoft.com/office/powerpoint/2010/main" xmlns="" val="261970454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Заголовок 4"/>
          <p:cNvSpPr>
            <a:spLocks noGrp="1"/>
          </p:cNvSpPr>
          <p:nvPr>
            <p:ph type="title"/>
          </p:nvPr>
        </p:nvSpPr>
        <p:spPr>
          <a:xfrm>
            <a:off x="323528" y="296652"/>
            <a:ext cx="8532068" cy="900113"/>
          </a:xfrm>
        </p:spPr>
        <p:txBody>
          <a:bodyPr/>
          <a:lstStyle/>
          <a:p>
            <a:r>
              <a:rPr lang="ru-RU" sz="2200" b="1" dirty="0"/>
              <a:t>24 декабря - День взятия турецкой крепости Измаил русскими войсками под командованием А.В. Суворова (1790 год)</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8922" y="1646860"/>
            <a:ext cx="1684805" cy="22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11760" y="1483391"/>
            <a:ext cx="1656184" cy="21543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36933" y="1415832"/>
            <a:ext cx="1618327" cy="2088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164288" y="4437112"/>
            <a:ext cx="1658492" cy="2088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588224" y="1415831"/>
            <a:ext cx="1643275" cy="24782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281324" y="4081639"/>
            <a:ext cx="1730963" cy="22651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191164" y="4244861"/>
            <a:ext cx="1728192" cy="22457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3400636" y="4081639"/>
            <a:ext cx="1531404" cy="23854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4043187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Заголовок 4"/>
          <p:cNvSpPr>
            <a:spLocks noGrp="1"/>
          </p:cNvSpPr>
          <p:nvPr>
            <p:ph type="title"/>
          </p:nvPr>
        </p:nvSpPr>
        <p:spPr>
          <a:xfrm>
            <a:off x="323528" y="296652"/>
            <a:ext cx="8532068" cy="900113"/>
          </a:xfrm>
        </p:spPr>
        <p:txBody>
          <a:bodyPr/>
          <a:lstStyle/>
          <a:p>
            <a:r>
              <a:rPr lang="ru-RU" sz="2200" b="1" dirty="0" smtClean="0">
                <a:solidFill>
                  <a:schemeClr val="tx1"/>
                </a:solidFill>
              </a:rPr>
              <a:t>Анатолий Соколов </a:t>
            </a:r>
            <a:r>
              <a:rPr lang="ru-RU" sz="2200" b="1" dirty="0">
                <a:solidFill>
                  <a:schemeClr val="tx1"/>
                </a:solidFill>
              </a:rPr>
              <a:t>"Взятие Измаила А.В</a:t>
            </a:r>
            <a:r>
              <a:rPr lang="ru-RU" sz="2200" b="1" dirty="0" smtClean="0">
                <a:solidFill>
                  <a:schemeClr val="tx1"/>
                </a:solidFill>
              </a:rPr>
              <a:t>. Суворовым</a:t>
            </a:r>
            <a:r>
              <a:rPr lang="ru-RU" sz="2200" b="1" dirty="0">
                <a:solidFill>
                  <a:schemeClr val="tx1"/>
                </a:solidFill>
              </a:rPr>
              <a:t>", </a:t>
            </a:r>
          </a:p>
        </p:txBody>
      </p:sp>
      <p:sp>
        <p:nvSpPr>
          <p:cNvPr id="6" name="Текст 5"/>
          <p:cNvSpPr>
            <a:spLocks noGrp="1"/>
          </p:cNvSpPr>
          <p:nvPr>
            <p:ph type="body" sz="quarter" idx="10"/>
          </p:nvPr>
        </p:nvSpPr>
        <p:spPr>
          <a:xfrm>
            <a:off x="971600" y="5085184"/>
            <a:ext cx="7704856" cy="1296144"/>
          </a:xfrm>
          <a:solidFill>
            <a:srgbClr val="FFC000"/>
          </a:solidFill>
        </p:spPr>
        <p:txBody>
          <a:bodyPr/>
          <a:lstStyle/>
          <a:p>
            <a:pPr algn="ctr"/>
            <a:r>
              <a:rPr lang="ru-RU" sz="1400" b="1" i="1" dirty="0" smtClean="0"/>
              <a:t>Государственный мемориальный музей </a:t>
            </a:r>
            <a:r>
              <a:rPr lang="ru-RU" sz="1400" b="1" i="1" dirty="0"/>
              <a:t>А.В</a:t>
            </a:r>
            <a:r>
              <a:rPr lang="ru-RU" sz="1400" b="1" i="1" dirty="0" smtClean="0"/>
              <a:t>. Суворова, Санкт-Петербург</a:t>
            </a:r>
          </a:p>
          <a:p>
            <a:pPr algn="just"/>
            <a:r>
              <a:rPr lang="ru-RU" sz="1600" dirty="0">
                <a:solidFill>
                  <a:schemeClr val="tx1"/>
                </a:solidFill>
              </a:rPr>
              <a:t>Штурм Измаила, как выдающееся событие своего времени, вдохновил общество на создание литературных и музыкальных произведений. Первым воспел в своих стихах </a:t>
            </a:r>
            <a:r>
              <a:rPr lang="ru-RU" sz="1600" dirty="0" err="1">
                <a:solidFill>
                  <a:schemeClr val="tx1"/>
                </a:solidFill>
              </a:rPr>
              <a:t>А.В.Суворова</a:t>
            </a:r>
            <a:r>
              <a:rPr lang="ru-RU" sz="1600" dirty="0">
                <a:solidFill>
                  <a:schemeClr val="tx1"/>
                </a:solidFill>
              </a:rPr>
              <a:t> его современник Гавриил Романович Державин (1743-1816 гг.), написавший в 1790 г. стихотворение "На взятие Измаила".</a:t>
            </a:r>
          </a:p>
        </p:txBody>
      </p:sp>
      <p:pic>
        <p:nvPicPr>
          <p:cNvPr id="6146" name="Picture 2" descr="C:\Users\Администратор\Desktop\Измаил.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94829" y="1124745"/>
            <a:ext cx="6545523" cy="38430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4867907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50000">
              <a:schemeClr val="bg1"/>
            </a:gs>
            <a:gs pos="100000">
              <a:schemeClr val="tx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251520" y="274638"/>
            <a:ext cx="8435280" cy="922114"/>
          </a:xfrm>
        </p:spPr>
        <p:txBody>
          <a:bodyPr>
            <a:normAutofit/>
          </a:bodyPr>
          <a:lstStyle/>
          <a:p>
            <a:r>
              <a:rPr lang="ru-RU" sz="2400" b="1" dirty="0"/>
              <a:t>26 декабря - 80 лет назад началась Керченская десантная операция советских войск (</a:t>
            </a:r>
            <a:r>
              <a:rPr lang="ru-RU" sz="2400" b="1" dirty="0" smtClean="0"/>
              <a:t>1941 г.)</a:t>
            </a:r>
            <a:endParaRPr lang="ru-RU" sz="2400" b="1" dirty="0"/>
          </a:p>
        </p:txBody>
      </p:sp>
      <p:sp>
        <p:nvSpPr>
          <p:cNvPr id="3" name="Объект 2"/>
          <p:cNvSpPr>
            <a:spLocks noGrp="1"/>
          </p:cNvSpPr>
          <p:nvPr>
            <p:ph idx="1"/>
          </p:nvPr>
        </p:nvSpPr>
        <p:spPr>
          <a:xfrm>
            <a:off x="179512" y="1268760"/>
            <a:ext cx="6552728" cy="5040560"/>
          </a:xfrm>
        </p:spPr>
        <p:txBody>
          <a:bodyPr>
            <a:noAutofit/>
          </a:bodyPr>
          <a:lstStyle/>
          <a:p>
            <a:pPr algn="just">
              <a:spcBef>
                <a:spcPts val="0"/>
              </a:spcBef>
            </a:pPr>
            <a:r>
              <a:rPr lang="ru-RU" sz="1700" dirty="0"/>
              <a:t>Керченская десантная операция – крупная операция советских войск во время Великой Отечественной войны на Керченском полуострове в период с 26 декабря 1941 года по 20 мая 1942 года.</a:t>
            </a:r>
          </a:p>
          <a:p>
            <a:pPr algn="just">
              <a:spcBef>
                <a:spcPts val="0"/>
              </a:spcBef>
            </a:pPr>
            <a:r>
              <a:rPr lang="ru-RU" sz="1700" dirty="0"/>
              <a:t>Осенью 1941 года 11-я армия вермахта под командованием фон </a:t>
            </a:r>
            <a:r>
              <a:rPr lang="ru-RU" sz="1700" dirty="0" err="1"/>
              <a:t>Манштейна</a:t>
            </a:r>
            <a:r>
              <a:rPr lang="ru-RU" sz="1700" dirty="0"/>
              <a:t> провела операцию по захвату Крымского полуострова, в результате которой весь Крым, за исключением Севастополя, был оккупирован к 16 ноября.</a:t>
            </a:r>
          </a:p>
          <a:p>
            <a:pPr algn="just">
              <a:spcBef>
                <a:spcPts val="0"/>
              </a:spcBef>
            </a:pPr>
            <a:r>
              <a:rPr lang="ru-RU" sz="1700" dirty="0"/>
              <a:t>В то время немецко-фашистские войска приблизились к Севастополю на 6-7 км. Советская армия смогла отразить второе наступление 11-й немецкой армии, но почти вся территория, на которой держала оборону Красная Армия, оказалась под артиллерийским </a:t>
            </a:r>
            <a:r>
              <a:rPr lang="ru-RU" sz="1700" dirty="0" smtClean="0"/>
              <a:t>огнём </a:t>
            </a:r>
            <a:r>
              <a:rPr lang="ru-RU" sz="1700" dirty="0"/>
              <a:t>противника. В связи с этим было решено расширить фронт контрнаступления, подключив Закавказский фронт и Черноморский флот. Целью Керченской операции было овладение Керченским полуостровом и создание условий для освобождения Крыма.</a:t>
            </a:r>
          </a:p>
        </p:txBody>
      </p:sp>
      <p:pic>
        <p:nvPicPr>
          <p:cNvPr id="21506" name="Picture 2" descr="Y:\Методисты\Нероба\2 четверть\IMG_000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20272" y="1556792"/>
            <a:ext cx="1838325" cy="31488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36450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2700000" scaled="0"/>
        </a:gradFill>
        <a:effectLst/>
      </p:bgPr>
    </p:bg>
    <p:spTree>
      <p:nvGrpSpPr>
        <p:cNvPr id="1" name=""/>
        <p:cNvGrpSpPr/>
        <p:nvPr/>
      </p:nvGrpSpPr>
      <p:grpSpPr>
        <a:xfrm>
          <a:off x="0" y="0"/>
          <a:ext cx="0" cy="0"/>
          <a:chOff x="0" y="0"/>
          <a:chExt cx="0" cy="0"/>
        </a:xfrm>
      </p:grpSpPr>
      <p:sp>
        <p:nvSpPr>
          <p:cNvPr id="891" name="TextShape 1"/>
          <p:cNvSpPr txBox="1"/>
          <p:nvPr/>
        </p:nvSpPr>
        <p:spPr>
          <a:xfrm>
            <a:off x="107640" y="260640"/>
            <a:ext cx="8712720" cy="863640"/>
          </a:xfrm>
          <a:prstGeom prst="rect">
            <a:avLst/>
          </a:prstGeom>
          <a:noFill/>
          <a:ln>
            <a:noFill/>
          </a:ln>
        </p:spPr>
        <p:txBody>
          <a:bodyPr anchor="ctr"/>
          <a:lstStyle/>
          <a:p>
            <a:pPr algn="ctr"/>
            <a:r>
              <a:rPr lang="ru-RU" sz="2400" b="1" spc="-1" dirty="0" smtClean="0">
                <a:solidFill>
                  <a:srgbClr val="FF0000"/>
                </a:solidFill>
                <a:uFill>
                  <a:solidFill>
                    <a:srgbClr val="FFFFFF"/>
                  </a:solidFill>
                </a:uFill>
                <a:latin typeface="Cassandra"/>
              </a:rPr>
              <a:t>27 декабря </a:t>
            </a:r>
            <a:r>
              <a:rPr lang="ru-RU" sz="2400" b="1" spc="-1" dirty="0">
                <a:solidFill>
                  <a:srgbClr val="FF0000"/>
                </a:solidFill>
                <a:uFill>
                  <a:solidFill>
                    <a:srgbClr val="FFFFFF"/>
                  </a:solidFill>
                </a:uFill>
                <a:latin typeface="Cassandra"/>
              </a:rPr>
              <a:t>– Д</a:t>
            </a:r>
            <a:r>
              <a:rPr lang="ru-RU" sz="2400" b="1" spc="-1" dirty="0" smtClean="0">
                <a:solidFill>
                  <a:srgbClr val="FF0000"/>
                </a:solidFill>
                <a:uFill>
                  <a:solidFill>
                    <a:srgbClr val="FFFFFF"/>
                  </a:solidFill>
                </a:uFill>
                <a:latin typeface="Cassandra"/>
              </a:rPr>
              <a:t>ень  спасателя</a:t>
            </a:r>
            <a:endParaRPr lang="ru-RU" spc="-1" dirty="0">
              <a:solidFill>
                <a:srgbClr val="000000"/>
              </a:solidFill>
              <a:uFill>
                <a:solidFill>
                  <a:srgbClr val="FFFFFF"/>
                </a:solidFill>
              </a:uFill>
              <a:latin typeface="Calibri"/>
            </a:endParaRPr>
          </a:p>
        </p:txBody>
      </p:sp>
      <p:sp>
        <p:nvSpPr>
          <p:cNvPr id="892" name="TextShape 2"/>
          <p:cNvSpPr txBox="1"/>
          <p:nvPr/>
        </p:nvSpPr>
        <p:spPr>
          <a:xfrm>
            <a:off x="395640" y="980640"/>
            <a:ext cx="8459640" cy="3024424"/>
          </a:xfrm>
          <a:prstGeom prst="rect">
            <a:avLst/>
          </a:prstGeom>
          <a:noFill/>
          <a:ln>
            <a:noFill/>
          </a:ln>
        </p:spPr>
        <p:txBody>
          <a:bodyPr/>
          <a:lstStyle/>
          <a:p>
            <a:pPr marL="343080" indent="-342720" algn="just">
              <a:buClr>
                <a:srgbClr val="000000"/>
              </a:buClr>
              <a:buFont typeface="Wingdings 2" charset="2"/>
              <a:buChar char=""/>
            </a:pPr>
            <a:r>
              <a:rPr lang="ru-RU" spc="-1" dirty="0">
                <a:uFill>
                  <a:solidFill>
                    <a:srgbClr val="FFFFFF"/>
                  </a:solidFill>
                </a:uFill>
                <a:latin typeface="Calibri"/>
              </a:rPr>
              <a:t>День спасателя. Установлен Указом Президента Российской Федерации от 26.11. 1995 г. № 1306 «Об установлении Дня спасателя Российской Федерации</a:t>
            </a:r>
            <a:r>
              <a:rPr lang="ru-RU" spc="-1" dirty="0" smtClean="0">
                <a:uFill>
                  <a:solidFill>
                    <a:srgbClr val="FFFFFF"/>
                  </a:solidFill>
                </a:uFill>
                <a:latin typeface="Calibri"/>
              </a:rPr>
              <a:t>».</a:t>
            </a:r>
          </a:p>
          <a:p>
            <a:pPr marL="343080" indent="-342720" algn="just">
              <a:buClr>
                <a:srgbClr val="000000"/>
              </a:buClr>
              <a:buFont typeface="Wingdings 2" charset="2"/>
              <a:buChar char=""/>
            </a:pPr>
            <a:r>
              <a:rPr lang="ru-RU" spc="-1" dirty="0">
                <a:uFill>
                  <a:solidFill>
                    <a:srgbClr val="FFFFFF"/>
                  </a:solidFill>
                </a:uFill>
                <a:latin typeface="Calibri"/>
              </a:rPr>
              <a:t>День спасателя является праздником настоящих героев, всех тех, кто спешит на выручку людям, оказавшимся в беде в результате той или иной катастрофы или же стихийного бедствия. Проще говоря, это праздник всех сотрудников министерства по чрезвычайным ситуациям, поэтому его </a:t>
            </a:r>
            <a:r>
              <a:rPr lang="ru-RU" spc="-1" dirty="0" smtClean="0">
                <a:uFill>
                  <a:solidFill>
                    <a:srgbClr val="FFFFFF"/>
                  </a:solidFill>
                </a:uFill>
                <a:latin typeface="Calibri"/>
              </a:rPr>
              <a:t>ещё </a:t>
            </a:r>
            <a:r>
              <a:rPr lang="ru-RU" spc="-1" dirty="0">
                <a:uFill>
                  <a:solidFill>
                    <a:srgbClr val="FFFFFF"/>
                  </a:solidFill>
                </a:uFill>
                <a:latin typeface="Calibri"/>
              </a:rPr>
              <a:t>очень часто называют Днем МЧС</a:t>
            </a:r>
            <a:r>
              <a:rPr lang="ru-RU" spc="-1" dirty="0" smtClean="0">
                <a:uFill>
                  <a:solidFill>
                    <a:srgbClr val="FFFFFF"/>
                  </a:solidFill>
                </a:uFill>
                <a:latin typeface="Calibri"/>
              </a:rPr>
              <a:t>.</a:t>
            </a:r>
            <a:endParaRPr lang="ru-RU" spc="-1" dirty="0">
              <a:uFill>
                <a:solidFill>
                  <a:srgbClr val="FFFFFF"/>
                </a:solidFill>
              </a:uFill>
              <a:latin typeface="Calibri"/>
            </a:endParaRPr>
          </a:p>
          <a:p>
            <a:pPr marL="343080" indent="-342720" algn="just">
              <a:buClr>
                <a:srgbClr val="000000"/>
              </a:buClr>
              <a:buFont typeface="Wingdings 2" charset="2"/>
              <a:buChar char=""/>
            </a:pPr>
            <a:r>
              <a:rPr lang="ru-RU" spc="-1" dirty="0">
                <a:uFill>
                  <a:solidFill>
                    <a:srgbClr val="FFFFFF"/>
                  </a:solidFill>
                </a:uFill>
                <a:latin typeface="Calibri"/>
              </a:rPr>
              <a:t>Чествовать специалистов по спасательным работам принято практически в самом конце года, а именно 27 декабря. Подобные торжества официальными выходными не являются, к тому же самим </a:t>
            </a:r>
            <a:r>
              <a:rPr lang="ru-RU" spc="-1" dirty="0" err="1">
                <a:uFill>
                  <a:solidFill>
                    <a:srgbClr val="FFFFFF"/>
                  </a:solidFill>
                </a:uFill>
                <a:latin typeface="Calibri"/>
              </a:rPr>
              <a:t>МЧСовцам</a:t>
            </a:r>
            <a:r>
              <a:rPr lang="ru-RU" spc="-1" dirty="0">
                <a:uFill>
                  <a:solidFill>
                    <a:srgbClr val="FFFFFF"/>
                  </a:solidFill>
                </a:uFill>
                <a:latin typeface="Calibri"/>
              </a:rPr>
              <a:t> обычно не до отдыха, ведь помощь людям может потребоваться в любой момент.</a:t>
            </a:r>
          </a:p>
          <a:p>
            <a:pPr marL="343080" indent="-342720" algn="just">
              <a:buClr>
                <a:srgbClr val="000000"/>
              </a:buClr>
              <a:buFont typeface="Wingdings 2" charset="2"/>
              <a:buChar char=""/>
            </a:pPr>
            <a:endParaRPr lang="ru-RU" spc="-1" dirty="0">
              <a:solidFill>
                <a:srgbClr val="000000"/>
              </a:solidFill>
              <a:uFill>
                <a:solidFill>
                  <a:srgbClr val="FFFFFF"/>
                </a:solidFill>
              </a:uFill>
              <a:latin typeface="Calibri"/>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4509120"/>
            <a:ext cx="1691011" cy="1683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descr="Y:\Методисты\Нероба\2 четверть\IMG_003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5776" y="4173368"/>
            <a:ext cx="1781652" cy="2355368"/>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Y:\Методисты\Нероба\2 четверть\IMG_003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55935" y="4233563"/>
            <a:ext cx="1448354" cy="2234977"/>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Y:\Методисты\Нероба\2 четверть\IMG_003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76256" y="4106559"/>
            <a:ext cx="1702355" cy="24889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528101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523" name="TextShape 1"/>
          <p:cNvSpPr txBox="1"/>
          <p:nvPr/>
        </p:nvSpPr>
        <p:spPr>
          <a:xfrm>
            <a:off x="748080" y="402840"/>
            <a:ext cx="7919640" cy="1225960"/>
          </a:xfrm>
          <a:prstGeom prst="rect">
            <a:avLst/>
          </a:prstGeom>
          <a:noFill/>
          <a:ln>
            <a:noFill/>
          </a:ln>
        </p:spPr>
        <p:txBody>
          <a:bodyPr anchor="ctr"/>
          <a:lstStyle/>
          <a:p>
            <a:pPr algn="ctr"/>
            <a:r>
              <a:rPr lang="ru-RU" sz="2800" b="1" spc="-1" dirty="0" smtClean="0">
                <a:solidFill>
                  <a:srgbClr val="0070C0"/>
                </a:solidFill>
                <a:uFill>
                  <a:solidFill>
                    <a:srgbClr val="FFFFFF"/>
                  </a:solidFill>
                </a:uFill>
                <a:latin typeface="Cassandra"/>
              </a:rPr>
              <a:t>31 декабря 2021 г.</a:t>
            </a:r>
          </a:p>
          <a:p>
            <a:pPr algn="ctr"/>
            <a:r>
              <a:rPr lang="ru-RU" sz="3200" b="1" spc="-1" dirty="0" smtClean="0">
                <a:solidFill>
                  <a:srgbClr val="0070C0"/>
                </a:solidFill>
                <a:uFill>
                  <a:solidFill>
                    <a:srgbClr val="FFFFFF"/>
                  </a:solidFill>
                </a:uFill>
                <a:latin typeface="Calibri"/>
              </a:rPr>
              <a:t>С новым 2022 годом!</a:t>
            </a:r>
            <a:endParaRPr lang="ru-RU" sz="2000" b="1" spc="-1" dirty="0">
              <a:solidFill>
                <a:srgbClr val="0070C0"/>
              </a:solidFill>
              <a:uFill>
                <a:solidFill>
                  <a:srgbClr val="FFFFFF"/>
                </a:solidFill>
              </a:uFill>
              <a:latin typeface="Calibri"/>
            </a:endParaRPr>
          </a:p>
        </p:txBody>
      </p:sp>
      <p:pic>
        <p:nvPicPr>
          <p:cNvPr id="525" name="Picture 2"/>
          <p:cNvPicPr/>
          <p:nvPr/>
        </p:nvPicPr>
        <p:blipFill>
          <a:blip r:embed="rId3"/>
          <a:stretch/>
        </p:blipFill>
        <p:spPr>
          <a:xfrm>
            <a:off x="1331640" y="3569993"/>
            <a:ext cx="1558440" cy="1997280"/>
          </a:xfrm>
          <a:prstGeom prst="rect">
            <a:avLst/>
          </a:prstGeom>
          <a:ln>
            <a:noFill/>
          </a:ln>
        </p:spPr>
      </p:pic>
      <p:pic>
        <p:nvPicPr>
          <p:cNvPr id="526" name="Picture 2"/>
          <p:cNvPicPr/>
          <p:nvPr/>
        </p:nvPicPr>
        <p:blipFill>
          <a:blip r:embed="rId4"/>
          <a:stretch/>
        </p:blipFill>
        <p:spPr>
          <a:xfrm>
            <a:off x="3771540" y="4688847"/>
            <a:ext cx="1805760" cy="1755720"/>
          </a:xfrm>
          <a:prstGeom prst="rect">
            <a:avLst/>
          </a:prstGeom>
          <a:ln>
            <a:noFill/>
          </a:ln>
        </p:spPr>
      </p:pic>
      <p:pic>
        <p:nvPicPr>
          <p:cNvPr id="527" name="Picture 2"/>
          <p:cNvPicPr/>
          <p:nvPr/>
        </p:nvPicPr>
        <p:blipFill>
          <a:blip r:embed="rId5"/>
          <a:stretch/>
        </p:blipFill>
        <p:spPr>
          <a:xfrm>
            <a:off x="3771540" y="1988840"/>
            <a:ext cx="1611720" cy="2166120"/>
          </a:xfrm>
          <a:prstGeom prst="rect">
            <a:avLst/>
          </a:prstGeom>
          <a:ln>
            <a:noFill/>
          </a:ln>
        </p:spPr>
      </p:pic>
      <p:pic>
        <p:nvPicPr>
          <p:cNvPr id="528" name="Picture 3"/>
          <p:cNvPicPr/>
          <p:nvPr/>
        </p:nvPicPr>
        <p:blipFill>
          <a:blip r:embed="rId6"/>
          <a:stretch/>
        </p:blipFill>
        <p:spPr>
          <a:xfrm>
            <a:off x="6373440" y="3683187"/>
            <a:ext cx="1540080" cy="2011320"/>
          </a:xfrm>
          <a:prstGeom prst="rect">
            <a:avLst/>
          </a:prstGeom>
          <a:ln>
            <a:noFill/>
          </a:ln>
        </p:spPr>
      </p:pic>
      <p:pic>
        <p:nvPicPr>
          <p:cNvPr id="529" name="Picture 4"/>
          <p:cNvPicPr/>
          <p:nvPr/>
        </p:nvPicPr>
        <p:blipFill>
          <a:blip r:embed="rId7"/>
          <a:stretch/>
        </p:blipFill>
        <p:spPr>
          <a:xfrm>
            <a:off x="803449" y="836712"/>
            <a:ext cx="1558440" cy="1901280"/>
          </a:xfrm>
          <a:prstGeom prst="rect">
            <a:avLst/>
          </a:prstGeom>
          <a:ln>
            <a:noFill/>
          </a:ln>
        </p:spPr>
      </p:pic>
      <p:pic>
        <p:nvPicPr>
          <p:cNvPr id="530" name="Picture 5"/>
          <p:cNvPicPr/>
          <p:nvPr/>
        </p:nvPicPr>
        <p:blipFill>
          <a:blip r:embed="rId8"/>
          <a:stretch/>
        </p:blipFill>
        <p:spPr>
          <a:xfrm>
            <a:off x="6885408" y="607224"/>
            <a:ext cx="2056223" cy="2043152"/>
          </a:xfrm>
          <a:prstGeom prst="rect">
            <a:avLst/>
          </a:prstGeom>
          <a:ln>
            <a:noFill/>
          </a:ln>
        </p:spPr>
      </p:pic>
    </p:spTree>
    <p:extLst>
      <p:ext uri="{BB962C8B-B14F-4D97-AF65-F5344CB8AC3E}">
        <p14:creationId xmlns:p14="http://schemas.microsoft.com/office/powerpoint/2010/main" xmlns="" val="19387832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Заголовок 4"/>
          <p:cNvSpPr>
            <a:spLocks noGrp="1"/>
          </p:cNvSpPr>
          <p:nvPr>
            <p:ph type="title"/>
          </p:nvPr>
        </p:nvSpPr>
        <p:spPr>
          <a:xfrm>
            <a:off x="251520" y="296652"/>
            <a:ext cx="5121779" cy="987003"/>
          </a:xfrm>
        </p:spPr>
        <p:txBody>
          <a:bodyPr/>
          <a:lstStyle/>
          <a:p>
            <a:r>
              <a:rPr lang="ru-RU" sz="2000" b="1" dirty="0" err="1"/>
              <a:t>Юон</a:t>
            </a:r>
            <a:r>
              <a:rPr lang="ru-RU" sz="2000" b="1" dirty="0"/>
              <a:t> </a:t>
            </a:r>
            <a:r>
              <a:rPr lang="ru-RU" sz="2000" b="1" dirty="0" smtClean="0"/>
              <a:t>Константин</a:t>
            </a:r>
            <a:br>
              <a:rPr lang="ru-RU" sz="2000" b="1" dirty="0" smtClean="0"/>
            </a:br>
            <a:r>
              <a:rPr lang="ru-RU" sz="2000" b="1" dirty="0" smtClean="0"/>
              <a:t>«Парад </a:t>
            </a:r>
            <a:r>
              <a:rPr lang="ru-RU" sz="2000" b="1" dirty="0"/>
              <a:t>на Красной площади в Москве </a:t>
            </a:r>
            <a:r>
              <a:rPr lang="ru-RU" sz="2000" b="1" dirty="0" smtClean="0"/>
              <a:t/>
            </a:r>
            <a:br>
              <a:rPr lang="ru-RU" sz="2000" b="1" dirty="0" smtClean="0"/>
            </a:br>
            <a:r>
              <a:rPr lang="ru-RU" sz="2000" b="1" dirty="0" smtClean="0"/>
              <a:t>7 </a:t>
            </a:r>
            <a:r>
              <a:rPr lang="ru-RU" sz="2000" b="1" dirty="0"/>
              <a:t>ноября 1941 года.»</a:t>
            </a:r>
          </a:p>
        </p:txBody>
      </p:sp>
      <p:sp>
        <p:nvSpPr>
          <p:cNvPr id="6" name="Текст 5"/>
          <p:cNvSpPr>
            <a:spLocks noGrp="1"/>
          </p:cNvSpPr>
          <p:nvPr>
            <p:ph type="body" sz="quarter" idx="10"/>
          </p:nvPr>
        </p:nvSpPr>
        <p:spPr>
          <a:xfrm>
            <a:off x="1547664" y="4941168"/>
            <a:ext cx="3312368" cy="792088"/>
          </a:xfrm>
        </p:spPr>
        <p:txBody>
          <a:bodyPr/>
          <a:lstStyle/>
          <a:p>
            <a:pPr lvl="0" algn="ctr">
              <a:spcBef>
                <a:spcPts val="0"/>
              </a:spcBef>
            </a:pPr>
            <a:r>
              <a:rPr lang="ru-RU" sz="1400" b="1" i="1" dirty="0" smtClean="0">
                <a:solidFill>
                  <a:prstClr val="black"/>
                </a:solidFill>
              </a:rPr>
              <a:t> Холст</a:t>
            </a:r>
            <a:r>
              <a:rPr lang="ru-RU" sz="1400" b="1" i="1" dirty="0">
                <a:solidFill>
                  <a:prstClr val="black"/>
                </a:solidFill>
              </a:rPr>
              <a:t>, </a:t>
            </a:r>
            <a:r>
              <a:rPr lang="ru-RU" sz="1400" b="1" i="1" dirty="0" smtClean="0">
                <a:solidFill>
                  <a:prstClr val="black"/>
                </a:solidFill>
              </a:rPr>
              <a:t>масло.</a:t>
            </a:r>
          </a:p>
          <a:p>
            <a:pPr lvl="0" algn="ctr">
              <a:spcBef>
                <a:spcPts val="0"/>
              </a:spcBef>
            </a:pPr>
            <a:r>
              <a:rPr lang="ru-RU" sz="1400" b="1" i="1" dirty="0" smtClean="0">
                <a:solidFill>
                  <a:prstClr val="black"/>
                </a:solidFill>
              </a:rPr>
              <a:t> Государственная </a:t>
            </a:r>
            <a:r>
              <a:rPr lang="ru-RU" sz="1400" b="1" i="1" dirty="0">
                <a:solidFill>
                  <a:prstClr val="black"/>
                </a:solidFill>
              </a:rPr>
              <a:t>Третьяковская </a:t>
            </a:r>
            <a:r>
              <a:rPr lang="ru-RU" sz="1400" b="1" i="1" dirty="0" smtClean="0">
                <a:solidFill>
                  <a:prstClr val="black"/>
                </a:solidFill>
              </a:rPr>
              <a:t>галерея Москва</a:t>
            </a:r>
            <a:endParaRPr lang="ru-RU" sz="1400" i="1" dirty="0"/>
          </a:p>
        </p:txBody>
      </p:sp>
      <p:pic>
        <p:nvPicPr>
          <p:cNvPr id="7170" name="Picture 2" descr="C:\Users\Администратор\Desktop\Юон.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552" y="1484784"/>
            <a:ext cx="4689731" cy="342891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5373299" y="366623"/>
            <a:ext cx="3411252" cy="6124754"/>
          </a:xfrm>
          <a:prstGeom prst="rect">
            <a:avLst/>
          </a:prstGeom>
        </p:spPr>
        <p:txBody>
          <a:bodyPr wrap="square">
            <a:spAutoFit/>
          </a:bodyPr>
          <a:lstStyle/>
          <a:p>
            <a:r>
              <a:rPr lang="ru-RU" sz="1400" dirty="0"/>
              <a:t>В страшные ноябрьские дни 1941 года, когда враг подходил к Москве, казалось, было не до парадов. Но традиционный парад в день годовщины Октября </a:t>
            </a:r>
            <a:r>
              <a:rPr lang="ru-RU" sz="1400" dirty="0" smtClean="0"/>
              <a:t>всё-таки </a:t>
            </a:r>
            <a:r>
              <a:rPr lang="ru-RU" sz="1400" dirty="0"/>
              <a:t>состоялся. И сам этот факт был свидетельством того, что страна не сломлена, что она готовит ответный удар, что у стен Москвы найдут свою гибель полчища фашистов. На следующий день, сразу же после парада, старейший советский художник К. </a:t>
            </a:r>
            <a:r>
              <a:rPr lang="ru-RU" sz="1400" dirty="0" err="1"/>
              <a:t>Юон</a:t>
            </a:r>
            <a:r>
              <a:rPr lang="ru-RU" sz="1400" dirty="0"/>
              <a:t> взялся за кисть. В 1942 году им была закончена картина "Парад на Красной площади 7 ноября 1941 года".</a:t>
            </a:r>
          </a:p>
          <a:p>
            <a:r>
              <a:rPr lang="ru-RU" sz="1400" dirty="0"/>
              <a:t>...Низко нависло над городом сумрачное небо. По заснеженной и необычно пустынной площади, чеканя шаг, проходят войска. Прямо с </a:t>
            </a:r>
            <a:r>
              <a:rPr lang="ru-RU" sz="1400" dirty="0" smtClean="0"/>
              <a:t>площади, </a:t>
            </a:r>
            <a:r>
              <a:rPr lang="ru-RU" sz="1400" dirty="0"/>
              <a:t>с парада пойдут они в бой. Художник создает торжественно приподнятое настроение картины, которое усиливается величием стоящих на Красной площади памятников архитектуры. Храм Василия Блаженного, Спасская башня Кремля - немые свидетели побед русского оружия прошлого - словно напутствуют и благословляют на борьбу защитников родной земли. </a:t>
            </a:r>
          </a:p>
        </p:txBody>
      </p:sp>
    </p:spTree>
    <p:extLst>
      <p:ext uri="{BB962C8B-B14F-4D97-AF65-F5344CB8AC3E}">
        <p14:creationId xmlns:p14="http://schemas.microsoft.com/office/powerpoint/2010/main" xmlns="" val="224150337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507288" cy="1066130"/>
          </a:xfrm>
        </p:spPr>
        <p:txBody>
          <a:bodyPr>
            <a:noAutofit/>
          </a:bodyPr>
          <a:lstStyle/>
          <a:p>
            <a:r>
              <a:rPr lang="ru-RU" sz="2400" b="1" dirty="0" smtClean="0"/>
              <a:t>11 ноября </a:t>
            </a:r>
            <a:r>
              <a:rPr lang="ru-RU" sz="2400" b="1" dirty="0"/>
              <a:t>– 200 лет со дня рождения русского писателя </a:t>
            </a:r>
            <a:r>
              <a:rPr lang="ru-RU" sz="2400" b="1" dirty="0" smtClean="0"/>
              <a:t>Фёдора </a:t>
            </a:r>
            <a:r>
              <a:rPr lang="ru-RU" sz="2400" b="1" dirty="0"/>
              <a:t>Михайловича Достоевского (1821-1881)</a:t>
            </a:r>
          </a:p>
        </p:txBody>
      </p:sp>
      <p:sp>
        <p:nvSpPr>
          <p:cNvPr id="3" name="Объект 2"/>
          <p:cNvSpPr>
            <a:spLocks noGrp="1"/>
          </p:cNvSpPr>
          <p:nvPr>
            <p:ph idx="1"/>
          </p:nvPr>
        </p:nvSpPr>
        <p:spPr>
          <a:xfrm>
            <a:off x="323529" y="1412776"/>
            <a:ext cx="5760639" cy="4824536"/>
          </a:xfrm>
        </p:spPr>
        <p:txBody>
          <a:bodyPr>
            <a:noAutofit/>
          </a:bodyPr>
          <a:lstStyle/>
          <a:p>
            <a:pPr marL="0" lvl="0" indent="0" algn="just" fontAlgn="base">
              <a:spcBef>
                <a:spcPct val="0"/>
              </a:spcBef>
              <a:spcAft>
                <a:spcPct val="0"/>
              </a:spcAft>
              <a:buNone/>
            </a:pPr>
            <a:r>
              <a:rPr lang="ru-RU" altLang="ru-RU" sz="1800" dirty="0" smtClean="0"/>
              <a:t>Фёдор </a:t>
            </a:r>
            <a:r>
              <a:rPr lang="ru-RU" altLang="ru-RU" sz="1800" dirty="0"/>
              <a:t>Достоевский с детства мечтал стать писателем. Первый же его роман «Бедные люди» высоко оценили Николай Некрасов и Виссарион </a:t>
            </a:r>
            <a:r>
              <a:rPr lang="ru-RU" altLang="ru-RU" sz="1800" dirty="0" smtClean="0"/>
              <a:t>Белинский.</a:t>
            </a:r>
          </a:p>
          <a:p>
            <a:pPr marL="0" lvl="0" indent="0" algn="just" fontAlgn="base">
              <a:spcBef>
                <a:spcPct val="0"/>
              </a:spcBef>
              <a:spcAft>
                <a:spcPct val="0"/>
              </a:spcAft>
              <a:buNone/>
            </a:pPr>
            <a:r>
              <a:rPr lang="ru-RU" altLang="ru-RU" sz="1800" dirty="0"/>
              <a:t> </a:t>
            </a:r>
            <a:r>
              <a:rPr lang="ru-RU" altLang="ru-RU" sz="1800" dirty="0" smtClean="0"/>
              <a:t>Фёдор </a:t>
            </a:r>
            <a:r>
              <a:rPr lang="ru-RU" altLang="ru-RU" sz="1800" dirty="0"/>
              <a:t>Достоевский был </a:t>
            </a:r>
            <a:r>
              <a:rPr lang="ru-RU" altLang="ru-RU" sz="1800" dirty="0" smtClean="0"/>
              <a:t>увлечён </a:t>
            </a:r>
            <a:r>
              <a:rPr lang="ru-RU" altLang="ru-RU" sz="1800" dirty="0"/>
              <a:t>европейской литературой разных периодов: он читал Гомера и Пьера Корнеля, Жана Батиста Расина и Оноре де Бальзака, Виктора Гюго и Уильяма Шекспира. Также он читал стихотворения Гавриила Державина и Михаила Лермонтова, произведения Николая Гоголя и Николая Карамзина. С детских лет одним из любимых русских поэтов </a:t>
            </a:r>
            <a:r>
              <a:rPr lang="ru-RU" altLang="ru-RU" sz="1800" dirty="0" smtClean="0"/>
              <a:t>Фёдора </a:t>
            </a:r>
            <a:r>
              <a:rPr lang="ru-RU" altLang="ru-RU" sz="1800" dirty="0"/>
              <a:t>Достоевского был Александр Пушкин. Многие его стихотворения молодой писатель знал наизусть</a:t>
            </a:r>
            <a:r>
              <a:rPr lang="ru-RU" altLang="ru-RU" sz="1800" dirty="0" smtClean="0"/>
              <a:t>.</a:t>
            </a:r>
          </a:p>
          <a:p>
            <a:pPr marL="0" lvl="0" indent="0" algn="just" fontAlgn="base">
              <a:spcBef>
                <a:spcPct val="0"/>
              </a:spcBef>
              <a:spcAft>
                <a:spcPct val="0"/>
              </a:spcAft>
              <a:buNone/>
            </a:pPr>
            <a:r>
              <a:rPr lang="ru-RU" altLang="ru-RU" sz="1800" dirty="0" smtClean="0"/>
              <a:t>В Железнодорожном районе г. Ростова-на-Дону есть улица Достоевского.</a:t>
            </a:r>
            <a:endParaRPr lang="ru-RU" altLang="ru-RU" sz="18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2608771">
            <a:off x="5650365" y="1177960"/>
            <a:ext cx="2378075" cy="2408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596336" y="2564904"/>
            <a:ext cx="1431925" cy="2195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20391622">
            <a:off x="5814437" y="4123012"/>
            <a:ext cx="1943860" cy="2377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659650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863" y="-30163"/>
            <a:ext cx="9229726" cy="6919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Заголовок 4"/>
          <p:cNvSpPr>
            <a:spLocks noGrp="1"/>
          </p:cNvSpPr>
          <p:nvPr>
            <p:ph type="title"/>
          </p:nvPr>
        </p:nvSpPr>
        <p:spPr>
          <a:xfrm>
            <a:off x="107504" y="274638"/>
            <a:ext cx="8856984" cy="1143000"/>
          </a:xfrm>
        </p:spPr>
        <p:txBody>
          <a:bodyPr>
            <a:noAutofit/>
          </a:bodyPr>
          <a:lstStyle/>
          <a:p>
            <a:r>
              <a:rPr lang="ru-RU" sz="2300" dirty="0" smtClean="0"/>
              <a:t>11 ноября – 120 </a:t>
            </a:r>
            <a:r>
              <a:rPr lang="ru-RU" sz="2300" dirty="0"/>
              <a:t>лет со дня рождения русского писателя, художника-иллюстратора Евгения Ивановича </a:t>
            </a:r>
            <a:r>
              <a:rPr lang="ru-RU" sz="2300" dirty="0" err="1"/>
              <a:t>Чарушина</a:t>
            </a:r>
            <a:r>
              <a:rPr lang="ru-RU" sz="2300" dirty="0"/>
              <a:t> (1901-1965)</a:t>
            </a:r>
          </a:p>
        </p:txBody>
      </p:sp>
      <p:sp>
        <p:nvSpPr>
          <p:cNvPr id="6" name="Объект 5"/>
          <p:cNvSpPr>
            <a:spLocks noGrp="1"/>
          </p:cNvSpPr>
          <p:nvPr>
            <p:ph idx="1"/>
          </p:nvPr>
        </p:nvSpPr>
        <p:spPr>
          <a:xfrm>
            <a:off x="457200" y="1484784"/>
            <a:ext cx="4906888" cy="4752528"/>
          </a:xfrm>
        </p:spPr>
        <p:txBody>
          <a:bodyPr>
            <a:noAutofit/>
          </a:bodyPr>
          <a:lstStyle/>
          <a:p>
            <a:pPr algn="just"/>
            <a:r>
              <a:rPr lang="ru-RU" sz="1600" dirty="0"/>
              <a:t>Евгений </a:t>
            </a:r>
            <a:r>
              <a:rPr lang="ru-RU" sz="1600" dirty="0" err="1"/>
              <a:t>Чарушин</a:t>
            </a:r>
            <a:r>
              <a:rPr lang="ru-RU" sz="1600" dirty="0"/>
              <a:t> – один из представителей классики отечественной детской литературы, писатель, художник-иллюстратор; его замечательные книги о животных с красочными иллюстрациями любимы детьми и взрослыми на протяжении более чем восьми десятилетий</a:t>
            </a:r>
            <a:r>
              <a:rPr lang="ru-RU" sz="1600" dirty="0" smtClean="0"/>
              <a:t>.</a:t>
            </a:r>
            <a:endParaRPr lang="ru-RU" sz="1600" dirty="0"/>
          </a:p>
          <a:p>
            <a:pPr algn="just"/>
            <a:r>
              <a:rPr lang="ru-RU" sz="1600" dirty="0"/>
              <a:t>Наверняка многим знаком маленький котёнок Тюпа, забавный щенок Томка, хитрая сорока – воровка, пугливый </a:t>
            </a:r>
            <a:r>
              <a:rPr lang="ru-RU" sz="1600" dirty="0" err="1"/>
              <a:t>волчишко</a:t>
            </a:r>
            <a:r>
              <a:rPr lang="ru-RU" sz="1600" dirty="0"/>
              <a:t>, кот-охотник Пунька, ловкие рыжие лисята, а также серьёзный и любознательный малыш Никита (его прототипом стал сын писателя). Ю</a:t>
            </a:r>
            <a:r>
              <a:rPr lang="ru-RU" sz="1600" dirty="0" smtClean="0"/>
              <a:t>ные </a:t>
            </a:r>
            <a:r>
              <a:rPr lang="ru-RU" sz="1600" dirty="0"/>
              <a:t>читатели знакомятся с этими героями и с удовольствием рассматривают авторские иллюстрации. К</a:t>
            </a:r>
            <a:r>
              <a:rPr lang="ru-RU" sz="1600" dirty="0" smtClean="0"/>
              <a:t>ниги </a:t>
            </a:r>
            <a:r>
              <a:rPr lang="ru-RU" sz="1600" dirty="0"/>
              <a:t>Евгения </a:t>
            </a:r>
            <a:r>
              <a:rPr lang="ru-RU" sz="1600" dirty="0" err="1"/>
              <a:t>Чарушина</a:t>
            </a:r>
            <a:r>
              <a:rPr lang="ru-RU" sz="1600" dirty="0"/>
              <a:t> – это </a:t>
            </a:r>
            <a:r>
              <a:rPr lang="ru-RU" sz="1600" dirty="0" smtClean="0"/>
              <a:t>отличный выбор </a:t>
            </a:r>
            <a:r>
              <a:rPr lang="ru-RU" sz="1600" dirty="0"/>
              <a:t>для детей дошкольного и младшего школьного возраста , </a:t>
            </a:r>
            <a:r>
              <a:rPr lang="ru-RU" sz="1600" dirty="0" smtClean="0"/>
              <a:t>которые </a:t>
            </a:r>
            <a:r>
              <a:rPr lang="ru-RU" sz="1600" dirty="0"/>
              <a:t>любят слушать чтение вслух или </a:t>
            </a:r>
            <a:r>
              <a:rPr lang="ru-RU" sz="1600" dirty="0" smtClean="0"/>
              <a:t> ещё только учатся читать </a:t>
            </a:r>
            <a:r>
              <a:rPr lang="ru-RU" sz="1600" dirty="0"/>
              <a:t>самостоятельно.</a:t>
            </a:r>
          </a:p>
        </p:txBody>
      </p:sp>
      <p:pic>
        <p:nvPicPr>
          <p:cNvPr id="1026" name="Picture 2" descr="Z:\Методисты\Нероба\2 четверть\IMG_00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08304" y="4077072"/>
            <a:ext cx="1465603" cy="2074008"/>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Z:\Методисты\Нероба\2 четверть\IMG_000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08304" y="1412776"/>
            <a:ext cx="1584176" cy="244904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Z:\Методисты\Нероба\2 четверть\IMG_000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669499" y="2759387"/>
            <a:ext cx="1502159" cy="22048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60842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дминистратор\Pictures\природа2.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Заголовок 4"/>
          <p:cNvSpPr>
            <a:spLocks noGrp="1"/>
          </p:cNvSpPr>
          <p:nvPr>
            <p:ph type="title"/>
          </p:nvPr>
        </p:nvSpPr>
        <p:spPr/>
        <p:txBody>
          <a:bodyPr>
            <a:normAutofit/>
          </a:bodyPr>
          <a:lstStyle/>
          <a:p>
            <a:r>
              <a:rPr lang="ru-RU" sz="2800" dirty="0" smtClean="0"/>
              <a:t>12 ноября – Синичкин день</a:t>
            </a:r>
            <a:endParaRPr lang="ru-RU" sz="2800" dirty="0"/>
          </a:p>
        </p:txBody>
      </p:sp>
      <p:sp>
        <p:nvSpPr>
          <p:cNvPr id="6" name="Объект 5"/>
          <p:cNvSpPr>
            <a:spLocks noGrp="1"/>
          </p:cNvSpPr>
          <p:nvPr>
            <p:ph idx="1"/>
          </p:nvPr>
        </p:nvSpPr>
        <p:spPr>
          <a:xfrm>
            <a:off x="457200" y="1196752"/>
            <a:ext cx="4906888" cy="5040560"/>
          </a:xfrm>
        </p:spPr>
        <p:txBody>
          <a:bodyPr>
            <a:normAutofit fontScale="62500" lnSpcReduction="20000"/>
          </a:bodyPr>
          <a:lstStyle/>
          <a:p>
            <a:r>
              <a:rPr lang="ru-RU" dirty="0"/>
              <a:t>Несколько лет назад в России появился ещё один экологический праздник. Он создан по инициативе Союза охраны птиц России и отмечается 12 ноября. В этот день жители разных населённых пунктов страны готовятся к встрече «зимних гостей» – птиц, остающихся на зимовку в наших краях: синиц, щеглов, снегирей, соек, чечёток, свиристелей. Люди заготавливают для них подкормку, в том числе и «</a:t>
            </a:r>
            <a:r>
              <a:rPr lang="ru-RU" dirty="0" err="1"/>
              <a:t>синичкины</a:t>
            </a:r>
            <a:r>
              <a:rPr lang="ru-RU" dirty="0"/>
              <a:t> лакомства»: несолёное сало, нежареные семечки тыквы, подсолнечника или арахиса, – делают и развешивают кормушки. Несмотря на то, что в качестве экологического праздника Синичкин день отмечается относительно недавно, его история уходит корнями в далёкое прошлое. </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42576" y="1599351"/>
            <a:ext cx="2622169" cy="3659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423690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Тема Office">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1178</TotalTime>
  <Words>6733</Words>
  <Application>Microsoft Office PowerPoint</Application>
  <PresentationFormat>Экран (4:3)</PresentationFormat>
  <Paragraphs>249</Paragraphs>
  <Slides>57</Slides>
  <Notes>5</Notes>
  <HiddenSlides>0</HiddenSlides>
  <MMClips>0</MMClips>
  <ScaleCrop>false</ScaleCrop>
  <HeadingPairs>
    <vt:vector size="4" baseType="variant">
      <vt:variant>
        <vt:lpstr>Тема</vt:lpstr>
      </vt:variant>
      <vt:variant>
        <vt:i4>14</vt:i4>
      </vt:variant>
      <vt:variant>
        <vt:lpstr>Заголовки слайдов</vt:lpstr>
      </vt:variant>
      <vt:variant>
        <vt:i4>57</vt:i4>
      </vt:variant>
    </vt:vector>
  </HeadingPairs>
  <TitlesOfParts>
    <vt:vector size="71" baseType="lpstr">
      <vt:lpstr>Office Theme</vt:lpstr>
      <vt:lpstr>Office Theme</vt:lpstr>
      <vt:lpstr>Office Theme</vt:lpstr>
      <vt:lpstr>Office Theme</vt:lpstr>
      <vt:lpstr>Office Theme</vt:lpstr>
      <vt:lpstr>Office Theme</vt:lpstr>
      <vt:lpstr>Office Theme</vt:lpstr>
      <vt:lpstr>Office Theme</vt:lpstr>
      <vt:lpstr>Office Theme</vt:lpstr>
      <vt:lpstr>1_Тема Office</vt:lpstr>
      <vt:lpstr>2_Тема Office</vt:lpstr>
      <vt:lpstr>8_Тема Office</vt:lpstr>
      <vt:lpstr>Воздушный поток</vt:lpstr>
      <vt:lpstr>3_Office Theme</vt:lpstr>
      <vt:lpstr>Слайд 1</vt:lpstr>
      <vt:lpstr>2 ноября - 300 лет назад  царь Пётр I принял титул Великого, Императора Всероссийского, а Россия стала империей (1721)</vt:lpstr>
      <vt:lpstr>Слайд 3</vt:lpstr>
      <vt:lpstr>7 ноября - День проведения военного парада на Красной площади в городе Москве в ознаменование двадцать четвёртой годовщины Великой Октябрьской социалистической революции (1941 год)</vt:lpstr>
      <vt:lpstr>7 ноября – День  проведения военного парада на Красной площади в городе Москве в ознаменование двадцать четвёртой годовщины Великой Октябрьской социалистической революции (1941 год)</vt:lpstr>
      <vt:lpstr>Юон Константин «Парад на Красной площади в Москве  7 ноября 1941 года.»</vt:lpstr>
      <vt:lpstr>11 ноября – 200 лет со дня рождения русского писателя Фёдора Михайловича Достоевского (1821-1881)</vt:lpstr>
      <vt:lpstr>11 ноября – 120 лет со дня рождения русского писателя, художника-иллюстратора Евгения Ивановича Чарушина (1901-1965)</vt:lpstr>
      <vt:lpstr>12 ноября – Синичкин день</vt:lpstr>
      <vt:lpstr>Слайд 10</vt:lpstr>
      <vt:lpstr>16 ноября – Международный день толерантности</vt:lpstr>
      <vt:lpstr>16 ноября - 80 лет назад совершили свой подвиг герои-панфиловцы (1941)</vt:lpstr>
      <vt:lpstr>17 ноября – день рождения Алисы Селезнёвой</vt:lpstr>
      <vt:lpstr>Слайд 14</vt:lpstr>
      <vt:lpstr>18 ноября – День отказа от курения</vt:lpstr>
      <vt:lpstr>19 ноября – 310 лет со дня рождения русского учёного, поэта, мыслителя Михаила Васильевича Ломоносова (1711-1765).</vt:lpstr>
      <vt:lpstr>20 ноября – Всемирный день ребёнка</vt:lpstr>
      <vt:lpstr>22 ноября - 80 лет назад начала работать «Дорога жизни» на Ладожском озере (1941)</vt:lpstr>
      <vt:lpstr>22 ноября – 220 лет со дня рождения русского писателя, этнографа Владимира Ивановича Даля (1801-1872)</vt:lpstr>
      <vt:lpstr>Слайд 20</vt:lpstr>
      <vt:lpstr>Слайд 21</vt:lpstr>
      <vt:lpstr>Слайд 22</vt:lpstr>
      <vt:lpstr>24 ноября – День моржа</vt:lpstr>
      <vt:lpstr>27 ноября – 50 лет назад впервые поверхности Марса достиг искусственный космический объект (1971).</vt:lpstr>
      <vt:lpstr>Слайд 25</vt:lpstr>
      <vt:lpstr>Слайд 26</vt:lpstr>
      <vt:lpstr>29 ноября - 80 лет назад фашисты казнили партизанку Зою Космодемьянскую (1941)</vt:lpstr>
      <vt:lpstr>30 ноября – Всемирный День домашних животных</vt:lpstr>
      <vt:lpstr>Слайд 29</vt:lpstr>
      <vt:lpstr>1 декабря – День победы русской эскадры под командованием П.С. Нахимова над турецкой эскадрой у мыса Синоп (1853 год)</vt:lpstr>
      <vt:lpstr>Иван Айвазовский «Синопский бой 18 ноября 1853 года (ночь после боя)»</vt:lpstr>
      <vt:lpstr>Слайд 32</vt:lpstr>
      <vt:lpstr>Слайд 33</vt:lpstr>
      <vt:lpstr>Слайд 34</vt:lpstr>
      <vt:lpstr>Слайд 35</vt:lpstr>
      <vt:lpstr>Дни воинской славы России</vt:lpstr>
      <vt:lpstr>5 декабря - День начала контрнаступления советских войск против немецко-фашистских войск в битве под Москвой (1941 год)</vt:lpstr>
      <vt:lpstr>Н.Жуков, В.Климашин «Отстоим Москву!»</vt:lpstr>
      <vt:lpstr>Слайд 39</vt:lpstr>
      <vt:lpstr>10 декабря – 200 лет со дня рождения русского поэта, прозаика, критика, издателя Николая Алексеевича Некрасова (1821-1878)</vt:lpstr>
      <vt:lpstr>10 декабря – 155 лет назад Фёдор Тютчев написал стихотворение «Умом Россию не понять…» (1866)</vt:lpstr>
      <vt:lpstr>Слайд 42</vt:lpstr>
      <vt:lpstr>10 декабря - Нобелевский день — церемония вручения Нобелевской премии</vt:lpstr>
      <vt:lpstr>10 декабря – 120 лет назад состоялась первая церемония вручения Нобелевских премий (1901)</vt:lpstr>
      <vt:lpstr>11 декабря - 150 лет назад в Петербурге открылась первая выставка передвижников (1871)</vt:lpstr>
      <vt:lpstr>11 декабря - День гор</vt:lpstr>
      <vt:lpstr>12 декабря – 255 лет со дня рождения русского писателя, критика, историка, журналиста Николая Михайловича Карамзина (1766-1825)</vt:lpstr>
      <vt:lpstr>12 декабря – День Конституции Российской Федерации</vt:lpstr>
      <vt:lpstr>Слайд 49</vt:lpstr>
      <vt:lpstr>Слайд 50</vt:lpstr>
      <vt:lpstr>21 декабря  130 лет назад  состоялся первый в истории баскетбольный матч (1891 г.).</vt:lpstr>
      <vt:lpstr>Дни воинской славы России</vt:lpstr>
      <vt:lpstr>24 декабря - День взятия турецкой крепости Измаил русскими войсками под командованием А.В. Суворова (1790 год)</vt:lpstr>
      <vt:lpstr>Анатолий Соколов "Взятие Измаила А.В. Суворовым", </vt:lpstr>
      <vt:lpstr>26 декабря - 80 лет назад началась Керченская десантная операция советских войск (1941 г.)</vt:lpstr>
      <vt:lpstr>Слайд 56</vt:lpstr>
      <vt:lpstr>Слайд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Иллюстрированный календарь</dc:title>
  <dc:subject/>
  <dc:creator>User</dc:creator>
  <dc:description/>
  <cp:lastModifiedBy>ученик</cp:lastModifiedBy>
  <cp:revision>70</cp:revision>
  <dcterms:created xsi:type="dcterms:W3CDTF">2017-06-05T12:32:07Z</dcterms:created>
  <dcterms:modified xsi:type="dcterms:W3CDTF">2021-09-15T08:44:37Z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3</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49</vt:i4>
  </property>
</Properties>
</file>