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10.xml" ContentType="application/vnd.openxmlformats-officedocument.presentationml.slideLayout+xml"/>
  <Override PartName="/ppt/theme/theme15.xml" ContentType="application/vnd.openxmlformats-officedocument.theme+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ppt/slideLayouts/slideLayout159.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slideLayouts/slideLayout1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62.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slideMasters/slideMaster13.xml" ContentType="application/vnd.openxmlformats-officedocument.presentationml.slideMaster+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theme/theme12.xml" ContentType="application/vnd.openxmlformats-officedocument.them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49.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slideLayouts/slideLayout163.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Layouts/slideLayout152.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slides/slide8.xml" ContentType="application/vnd.openxmlformats-officedocument.presentationml.slide+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docProps/custom.xml" ContentType="application/vnd.openxmlformats-officedocument.custom-properties+xml"/>
  <Override PartName="/ppt/theme/theme14.xml" ContentType="application/vnd.openxmlformats-officedocument.them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slides/slide40.xml" ContentType="application/vnd.openxmlformats-officedocument.presentationml.slide+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9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4" r:id="rId2"/>
    <p:sldMasterId id="2147483739" r:id="rId3"/>
    <p:sldMasterId id="2147483752" r:id="rId4"/>
    <p:sldMasterId id="2147483778" r:id="rId5"/>
    <p:sldMasterId id="2147483830" r:id="rId6"/>
    <p:sldMasterId id="2147483882" r:id="rId7"/>
    <p:sldMasterId id="2147483892" r:id="rId8"/>
    <p:sldMasterId id="2147483905" r:id="rId9"/>
    <p:sldMasterId id="2147483919" r:id="rId10"/>
    <p:sldMasterId id="2147483931" r:id="rId11"/>
    <p:sldMasterId id="2147483945" r:id="rId12"/>
    <p:sldMasterId id="2147483958" r:id="rId13"/>
    <p:sldMasterId id="2147483971" r:id="rId14"/>
  </p:sldMasterIdLst>
  <p:notesMasterIdLst>
    <p:notesMasterId r:id="rId84"/>
  </p:notesMasterIdLst>
  <p:sldIdLst>
    <p:sldId id="256" r:id="rId15"/>
    <p:sldId id="312" r:id="rId16"/>
    <p:sldId id="313" r:id="rId17"/>
    <p:sldId id="289" r:id="rId18"/>
    <p:sldId id="290" r:id="rId19"/>
    <p:sldId id="291" r:id="rId20"/>
    <p:sldId id="292" r:id="rId21"/>
    <p:sldId id="261" r:id="rId22"/>
    <p:sldId id="315" r:id="rId23"/>
    <p:sldId id="293" r:id="rId24"/>
    <p:sldId id="294" r:id="rId25"/>
    <p:sldId id="316" r:id="rId26"/>
    <p:sldId id="317" r:id="rId27"/>
    <p:sldId id="318" r:id="rId28"/>
    <p:sldId id="349" r:id="rId29"/>
    <p:sldId id="264" r:id="rId30"/>
    <p:sldId id="295" r:id="rId31"/>
    <p:sldId id="319" r:id="rId32"/>
    <p:sldId id="266" r:id="rId33"/>
    <p:sldId id="296" r:id="rId34"/>
    <p:sldId id="320" r:id="rId35"/>
    <p:sldId id="321" r:id="rId36"/>
    <p:sldId id="338" r:id="rId37"/>
    <p:sldId id="347" r:id="rId38"/>
    <p:sldId id="327" r:id="rId39"/>
    <p:sldId id="348" r:id="rId40"/>
    <p:sldId id="298" r:id="rId41"/>
    <p:sldId id="322" r:id="rId42"/>
    <p:sldId id="299" r:id="rId43"/>
    <p:sldId id="300" r:id="rId44"/>
    <p:sldId id="323" r:id="rId45"/>
    <p:sldId id="324" r:id="rId46"/>
    <p:sldId id="350" r:id="rId47"/>
    <p:sldId id="329" r:id="rId48"/>
    <p:sldId id="325" r:id="rId49"/>
    <p:sldId id="346" r:id="rId50"/>
    <p:sldId id="345" r:id="rId51"/>
    <p:sldId id="330" r:id="rId52"/>
    <p:sldId id="301" r:id="rId53"/>
    <p:sldId id="352" r:id="rId54"/>
    <p:sldId id="344" r:id="rId55"/>
    <p:sldId id="274" r:id="rId56"/>
    <p:sldId id="275" r:id="rId57"/>
    <p:sldId id="302" r:id="rId58"/>
    <p:sldId id="331" r:id="rId59"/>
    <p:sldId id="277" r:id="rId60"/>
    <p:sldId id="343" r:id="rId61"/>
    <p:sldId id="303" r:id="rId62"/>
    <p:sldId id="356" r:id="rId63"/>
    <p:sldId id="304" r:id="rId64"/>
    <p:sldId id="305" r:id="rId65"/>
    <p:sldId id="354" r:id="rId66"/>
    <p:sldId id="342" r:id="rId67"/>
    <p:sldId id="340" r:id="rId68"/>
    <p:sldId id="341" r:id="rId69"/>
    <p:sldId id="339" r:id="rId70"/>
    <p:sldId id="306" r:id="rId71"/>
    <p:sldId id="307" r:id="rId72"/>
    <p:sldId id="337" r:id="rId73"/>
    <p:sldId id="355" r:id="rId74"/>
    <p:sldId id="308" r:id="rId75"/>
    <p:sldId id="309" r:id="rId76"/>
    <p:sldId id="334" r:id="rId77"/>
    <p:sldId id="353" r:id="rId78"/>
    <p:sldId id="333" r:id="rId79"/>
    <p:sldId id="357" r:id="rId80"/>
    <p:sldId id="310" r:id="rId81"/>
    <p:sldId id="332" r:id="rId82"/>
    <p:sldId id="311" r:id="rId8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0208E"/>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slide" Target="slides/slide49.xml"/><Relationship Id="rId68" Type="http://schemas.openxmlformats.org/officeDocument/2006/relationships/slide" Target="slides/slide54.xml"/><Relationship Id="rId76" Type="http://schemas.openxmlformats.org/officeDocument/2006/relationships/slide" Target="slides/slide62.xml"/><Relationship Id="rId84"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slide" Target="slides/slide65.xml"/><Relationship Id="rId87"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94" name="PlaceHolder 1"/>
          <p:cNvSpPr>
            <a:spLocks noGrp="1"/>
          </p:cNvSpPr>
          <p:nvPr>
            <p:ph type="body"/>
          </p:nvPr>
        </p:nvSpPr>
        <p:spPr>
          <a:xfrm>
            <a:off x="756000" y="5078520"/>
            <a:ext cx="6047640" cy="4811040"/>
          </a:xfrm>
          <a:prstGeom prst="rect">
            <a:avLst/>
          </a:prstGeom>
        </p:spPr>
        <p:txBody>
          <a:bodyPr lIns="0" tIns="0" rIns="0" bIns="0"/>
          <a:lstStyle/>
          <a:p>
            <a:r>
              <a:rPr lang="ru-RU" sz="2000" b="0" strike="noStrike" spc="-1">
                <a:solidFill>
                  <a:srgbClr val="000000"/>
                </a:solidFill>
                <a:uFill>
                  <a:solidFill>
                    <a:srgbClr val="FFFFFF"/>
                  </a:solidFill>
                </a:uFill>
                <a:latin typeface="Arial"/>
              </a:rPr>
              <a:t>Для правки формата примечаний щёлкните мышью</a:t>
            </a:r>
          </a:p>
        </p:txBody>
      </p:sp>
      <p:sp>
        <p:nvSpPr>
          <p:cNvPr id="695" name="PlaceHolder 2"/>
          <p:cNvSpPr>
            <a:spLocks noGrp="1"/>
          </p:cNvSpPr>
          <p:nvPr>
            <p:ph type="hdr"/>
          </p:nvPr>
        </p:nvSpPr>
        <p:spPr>
          <a:xfrm>
            <a:off x="0" y="0"/>
            <a:ext cx="3280680" cy="534240"/>
          </a:xfrm>
          <a:prstGeom prst="rect">
            <a:avLst/>
          </a:prstGeom>
        </p:spPr>
        <p:txBody>
          <a:bodyPr lIns="0" tIns="0" rIns="0" bIns="0"/>
          <a:lstStyle/>
          <a:p>
            <a:r>
              <a:rPr lang="ru-RU" sz="1400" b="0" strike="noStrike" spc="-1">
                <a:solidFill>
                  <a:srgbClr val="000000"/>
                </a:solidFill>
                <a:uFill>
                  <a:solidFill>
                    <a:srgbClr val="FFFFFF"/>
                  </a:solidFill>
                </a:uFill>
                <a:latin typeface="Times New Roman"/>
              </a:rPr>
              <a:t>&lt;заголовок&gt;</a:t>
            </a:r>
          </a:p>
        </p:txBody>
      </p:sp>
      <p:sp>
        <p:nvSpPr>
          <p:cNvPr id="696" name="PlaceHolder 3"/>
          <p:cNvSpPr>
            <a:spLocks noGrp="1"/>
          </p:cNvSpPr>
          <p:nvPr>
            <p:ph type="dt"/>
          </p:nvPr>
        </p:nvSpPr>
        <p:spPr>
          <a:xfrm>
            <a:off x="4278960" y="0"/>
            <a:ext cx="3280680" cy="534240"/>
          </a:xfrm>
          <a:prstGeom prst="rect">
            <a:avLst/>
          </a:prstGeom>
        </p:spPr>
        <p:txBody>
          <a:bodyPr lIns="0" tIns="0" rIns="0" bIns="0"/>
          <a:lstStyle/>
          <a:p>
            <a:pPr algn="r"/>
            <a:r>
              <a:rPr lang="ru-RU" sz="1400" b="0" strike="noStrike" spc="-1">
                <a:solidFill>
                  <a:srgbClr val="000000"/>
                </a:solidFill>
                <a:uFill>
                  <a:solidFill>
                    <a:srgbClr val="FFFFFF"/>
                  </a:solidFill>
                </a:uFill>
                <a:latin typeface="Times New Roman"/>
              </a:rPr>
              <a:t>&lt;дата/время&gt;</a:t>
            </a:r>
          </a:p>
        </p:txBody>
      </p:sp>
      <p:sp>
        <p:nvSpPr>
          <p:cNvPr id="697" name="PlaceHolder 4"/>
          <p:cNvSpPr>
            <a:spLocks noGrp="1"/>
          </p:cNvSpPr>
          <p:nvPr>
            <p:ph type="ftr"/>
          </p:nvPr>
        </p:nvSpPr>
        <p:spPr>
          <a:xfrm>
            <a:off x="0" y="10157400"/>
            <a:ext cx="3280680" cy="534240"/>
          </a:xfrm>
          <a:prstGeom prst="rect">
            <a:avLst/>
          </a:prstGeom>
        </p:spPr>
        <p:txBody>
          <a:bodyPr lIns="0" tIns="0" rIns="0" bIns="0" anchor="b"/>
          <a:lstStyle/>
          <a:p>
            <a:r>
              <a:rPr lang="ru-RU" sz="1400" b="0" strike="noStrike" spc="-1">
                <a:solidFill>
                  <a:srgbClr val="000000"/>
                </a:solidFill>
                <a:uFill>
                  <a:solidFill>
                    <a:srgbClr val="FFFFFF"/>
                  </a:solidFill>
                </a:uFill>
                <a:latin typeface="Times New Roman"/>
              </a:rPr>
              <a:t>&lt;нижний колонтитул&gt;</a:t>
            </a:r>
          </a:p>
        </p:txBody>
      </p:sp>
      <p:sp>
        <p:nvSpPr>
          <p:cNvPr id="698" name="PlaceHolder 5"/>
          <p:cNvSpPr>
            <a:spLocks noGrp="1"/>
          </p:cNvSpPr>
          <p:nvPr>
            <p:ph type="sldNum"/>
          </p:nvPr>
        </p:nvSpPr>
        <p:spPr>
          <a:xfrm>
            <a:off x="4278960" y="10157400"/>
            <a:ext cx="3280680" cy="534240"/>
          </a:xfrm>
          <a:prstGeom prst="rect">
            <a:avLst/>
          </a:prstGeom>
        </p:spPr>
        <p:txBody>
          <a:bodyPr lIns="0" tIns="0" rIns="0" bIns="0" anchor="b"/>
          <a:lstStyle/>
          <a:p>
            <a:pPr algn="r"/>
            <a:fld id="{84FB8058-BCDC-46CE-ADA0-630EF7690C8E}" type="slidenum">
              <a:rPr lang="ru-RU" sz="1400" b="0" strike="noStrike" spc="-1">
                <a:solidFill>
                  <a:srgbClr val="000000"/>
                </a:solidFill>
                <a:uFill>
                  <a:solidFill>
                    <a:srgbClr val="FFFFFF"/>
                  </a:solidFill>
                </a:uFill>
                <a:latin typeface="Times New Roman"/>
              </a:rPr>
              <a:pPr algn="r"/>
              <a:t>‹#›</a:t>
            </a:fld>
            <a:endParaRPr lang="ru-RU"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xmlns="" val="486525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idx="10"/>
          </p:nvPr>
        </p:nvSpPr>
        <p:spPr/>
        <p:txBody>
          <a:bodyPr/>
          <a:lstStyle/>
          <a:p>
            <a:pPr algn="r"/>
            <a:fld id="{84FB8058-BCDC-46CE-ADA0-630EF7690C8E}" type="slidenum">
              <a:rPr lang="ru-RU" sz="1400" b="0" strike="noStrike" spc="-1" smtClean="0">
                <a:solidFill>
                  <a:srgbClr val="000000"/>
                </a:solidFill>
                <a:uFill>
                  <a:solidFill>
                    <a:srgbClr val="FFFFFF"/>
                  </a:solidFill>
                </a:uFill>
                <a:latin typeface="Times New Roman"/>
              </a:rPr>
              <a:pPr algn="r"/>
              <a:t>3</a:t>
            </a:fld>
            <a:endParaRPr lang="ru-RU"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xmlns="" val="1795935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C3BFA71D-C3D9-45E6-8CA6-F03E57B87B1B}" type="slidenum">
              <a:rPr lang="ru-RU" sz="1200" b="0" strike="noStrike" spc="-1">
                <a:solidFill>
                  <a:srgbClr val="000000"/>
                </a:solidFill>
                <a:uFill>
                  <a:solidFill>
                    <a:srgbClr val="FFFFFF"/>
                  </a:solidFill>
                </a:uFill>
                <a:latin typeface="Arial"/>
                <a:ea typeface="+mn-ea"/>
              </a:rPr>
              <a:pPr algn="r">
                <a:lnSpc>
                  <a:spcPct val="100000"/>
                </a:lnSpc>
              </a:pPr>
              <a:t>16</a:t>
            </a:fld>
            <a:endParaRPr lang="ru-RU" sz="1800" b="0" strike="noStrike" spc="-1">
              <a:solidFill>
                <a:srgbClr val="000000"/>
              </a:solidFill>
              <a:uFill>
                <a:solidFill>
                  <a:srgbClr val="FFFFFF"/>
                </a:solidFill>
              </a:uFill>
              <a:latin typeface="Arial"/>
            </a:endParaRPr>
          </a:p>
        </p:txBody>
      </p:sp>
      <p:sp>
        <p:nvSpPr>
          <p:cNvPr id="901" name="PlaceHolder 2"/>
          <p:cNvSpPr>
            <a:spLocks noGrp="1"/>
          </p:cNvSpPr>
          <p:nvPr>
            <p:ph type="body"/>
          </p:nvPr>
        </p:nvSpPr>
        <p:spPr>
          <a:xfrm>
            <a:off x="685800" y="4343400"/>
            <a:ext cx="5485680" cy="4114080"/>
          </a:xfrm>
          <a:prstGeom prst="rect">
            <a:avLst/>
          </a:prstGeom>
        </p:spPr>
        <p:txBody>
          <a:bodyPr/>
          <a:lstStyle/>
          <a:p>
            <a:pPr marL="216000" indent="-215640">
              <a:lnSpc>
                <a:spcPct val="100000"/>
              </a:lnSpc>
            </a:pPr>
            <a:r>
              <a:rPr lang="ru-RU" sz="2000" b="0" strike="noStrike" spc="-1">
                <a:solidFill>
                  <a:srgbClr val="000000"/>
                </a:solidFill>
                <a:uFill>
                  <a:solidFill>
                    <a:srgbClr val="FFFFFF"/>
                  </a:solidFill>
                </a:uFill>
                <a:latin typeface="Verdana"/>
              </a:rPr>
              <a:t>Диаметр 3476 км </a:t>
            </a:r>
            <a:endParaRPr lang="ru-RU" sz="2000" b="0" strike="noStrike" spc="-1">
              <a:solidFill>
                <a:srgbClr val="000000"/>
              </a:solidFill>
              <a:uFill>
                <a:solidFill>
                  <a:srgbClr val="FFFFFF"/>
                </a:solidFill>
              </a:uFill>
              <a:latin typeface="Arial"/>
            </a:endParaRPr>
          </a:p>
          <a:p>
            <a:pPr marL="216000" indent="-215640">
              <a:lnSpc>
                <a:spcPct val="100000"/>
              </a:lnSpc>
            </a:pPr>
            <a:r>
              <a:rPr lang="ru-RU" sz="1100" b="0" strike="noStrike" spc="-1">
                <a:solidFill>
                  <a:srgbClr val="000000"/>
                </a:solidFill>
                <a:uFill>
                  <a:solidFill>
                    <a:srgbClr val="FFFFFF"/>
                  </a:solidFill>
                </a:uFill>
                <a:latin typeface="Verdana"/>
              </a:rPr>
              <a:t>Масса Луны в 81 раз меньше массы Земли.</a:t>
            </a:r>
            <a:endParaRPr lang="ru-RU" sz="2000" b="0" strike="noStrike" spc="-1">
              <a:solidFill>
                <a:srgbClr val="000000"/>
              </a:solidFill>
              <a:uFill>
                <a:solidFill>
                  <a:srgbClr val="FFFFFF"/>
                </a:solidFill>
              </a:uFill>
              <a:latin typeface="Arial"/>
            </a:endParaRPr>
          </a:p>
          <a:p>
            <a:pPr marL="216000" indent="-215640">
              <a:lnSpc>
                <a:spcPct val="100000"/>
              </a:lnSpc>
            </a:pPr>
            <a:r>
              <a:rPr lang="ru-RU" sz="1100" b="0" strike="noStrike" spc="-1">
                <a:solidFill>
                  <a:srgbClr val="000000"/>
                </a:solidFill>
                <a:uFill>
                  <a:solidFill>
                    <a:srgbClr val="FFFFFF"/>
                  </a:solidFill>
                </a:uFill>
                <a:latin typeface="Verdana"/>
              </a:rPr>
              <a:t>Среднее расстояние </a:t>
            </a:r>
            <a:r>
              <a:rPr lang="ru-RU" sz="2000" b="0" strike="noStrike" spc="-1">
                <a:solidFill>
                  <a:srgbClr val="000000"/>
                </a:solidFill>
                <a:uFill>
                  <a:solidFill>
                    <a:srgbClr val="FFFFFF"/>
                  </a:solidFill>
                </a:uFill>
                <a:latin typeface="Verdana"/>
              </a:rPr>
              <a:t>до Земли 384400 км</a:t>
            </a:r>
            <a:endParaRPr lang="ru-RU" sz="2000" b="0" strike="noStrike" spc="-1">
              <a:solidFill>
                <a:srgbClr val="000000"/>
              </a:solidFill>
              <a:uFill>
                <a:solidFill>
                  <a:srgbClr val="FFFFFF"/>
                </a:solidFill>
              </a:uFill>
              <a:latin typeface="Arial"/>
            </a:endParaRPr>
          </a:p>
          <a:p>
            <a:pPr marL="216000" indent="-215640">
              <a:lnSpc>
                <a:spcPct val="100000"/>
              </a:lnSpc>
            </a:pPr>
            <a:r>
              <a:rPr lang="ru-RU" sz="2000" b="0" strike="noStrike" spc="-1">
                <a:solidFill>
                  <a:srgbClr val="000000"/>
                </a:solidFill>
                <a:uFill>
                  <a:solidFill>
                    <a:srgbClr val="FFFFFF"/>
                  </a:solidFill>
                </a:uFill>
                <a:latin typeface="Verdana"/>
              </a:rPr>
              <a:t>Температура поверхности от –170 лунной ночью до +160 лунным днем, но лунный грунт плохо проводит тепло и поэтому уже на глубине около 10 см эти колебания выравниваются.  </a:t>
            </a:r>
            <a:endParaRPr lang="ru-RU" sz="2000" b="0" strike="noStrike" spc="-1">
              <a:solidFill>
                <a:srgbClr val="000000"/>
              </a:solidFill>
              <a:uFill>
                <a:solidFill>
                  <a:srgbClr val="FFFFFF"/>
                </a:solidFill>
              </a:uFill>
              <a:latin typeface="Arial"/>
            </a:endParaRPr>
          </a:p>
          <a:p>
            <a:pPr marL="216000" indent="-215640">
              <a:lnSpc>
                <a:spcPct val="100000"/>
              </a:lnSpc>
            </a:pPr>
            <a:r>
              <a:rPr lang="ru-RU" sz="2000" b="0" strike="noStrike" spc="-1">
                <a:solidFill>
                  <a:srgbClr val="000000"/>
                </a:solidFill>
                <a:uFill>
                  <a:solidFill>
                    <a:srgbClr val="FFFFFF"/>
                  </a:solidFill>
                </a:uFill>
                <a:latin typeface="Verdana"/>
              </a:rPr>
              <a:t>Сутки длятся 708 часов</a:t>
            </a:r>
            <a:endParaRPr lang="ru-RU" sz="2000" b="0" strike="noStrike" spc="-1">
              <a:solidFill>
                <a:srgbClr val="000000"/>
              </a:solidFill>
              <a:uFill>
                <a:solidFill>
                  <a:srgbClr val="FFFFFF"/>
                </a:solidFill>
              </a:uFill>
              <a:latin typeface="Arial"/>
            </a:endParaRPr>
          </a:p>
          <a:p>
            <a:pPr marL="216000" indent="-215640">
              <a:lnSpc>
                <a:spcPct val="100000"/>
              </a:lnSpc>
            </a:pPr>
            <a:r>
              <a:rPr lang="ru-RU" sz="2000" b="0" strike="noStrike" spc="-1">
                <a:solidFill>
                  <a:srgbClr val="000000"/>
                </a:solidFill>
                <a:uFill>
                  <a:solidFill>
                    <a:srgbClr val="FFFFFF"/>
                  </a:solidFill>
                </a:uFill>
                <a:latin typeface="Verdana"/>
              </a:rPr>
              <a:t>Последняя экспедиция на Луне побывала в 1972 году.</a:t>
            </a:r>
            <a:endParaRPr lang="ru-RU" sz="2000" b="0" strike="noStrike" spc="-1">
              <a:solidFill>
                <a:srgbClr val="000000"/>
              </a:solidFill>
              <a:uFill>
                <a:solidFill>
                  <a:srgbClr val="FFFFFF"/>
                </a:solidFill>
              </a:uFill>
              <a:latin typeface="Arial"/>
            </a:endParaRPr>
          </a:p>
          <a:p>
            <a:pPr marL="216000" indent="-215640">
              <a:lnSpc>
                <a:spcPct val="100000"/>
              </a:lnSpc>
            </a:pPr>
            <a:r>
              <a:rPr lang="ru-RU" sz="2000" b="0" strike="noStrike" spc="-1">
                <a:solidFill>
                  <a:srgbClr val="000000"/>
                </a:solidFill>
                <a:uFill>
                  <a:solidFill>
                    <a:srgbClr val="FFFFFF"/>
                  </a:solidFill>
                </a:uFill>
                <a:latin typeface="Verdana"/>
              </a:rPr>
              <a:t>Метеориты перестали бомбордировать Луну примерно 4 миллиарда лет назад. </a:t>
            </a:r>
            <a:endParaRPr lang="ru-RU" sz="2000" b="0" strike="noStrike" spc="-1">
              <a:solidFill>
                <a:srgbClr val="000000"/>
              </a:solidFill>
              <a:uFill>
                <a:solidFill>
                  <a:srgbClr val="FFFFFF"/>
                </a:solidFill>
              </a:uFill>
              <a:latin typeface="Arial"/>
            </a:endParaRPr>
          </a:p>
          <a:p>
            <a:pPr marL="216000" indent="-215640">
              <a:lnSpc>
                <a:spcPct val="100000"/>
              </a:lnSpc>
            </a:pPr>
            <a:r>
              <a:rPr lang="ru-RU" sz="2000" b="0" strike="noStrike" spc="-1">
                <a:solidFill>
                  <a:srgbClr val="000000"/>
                </a:solidFill>
                <a:uFill>
                  <a:solidFill>
                    <a:srgbClr val="FFFFFF"/>
                  </a:solidFill>
                </a:uFill>
                <a:latin typeface="Verdana"/>
              </a:rPr>
              <a:t>Луна движется по орбите против часовой стрелки со скоростью 1 км/сек</a:t>
            </a:r>
            <a:endParaRPr lang="ru-RU" sz="2000" b="0" strike="noStrike" spc="-1">
              <a:solidFill>
                <a:srgbClr val="000000"/>
              </a:solidFill>
              <a:uFill>
                <a:solidFill>
                  <a:srgbClr val="FFFFFF"/>
                </a:solidFill>
              </a:uFill>
              <a:latin typeface="Arial"/>
            </a:endParaRPr>
          </a:p>
          <a:p>
            <a:pPr marL="216000" indent="-215640">
              <a:lnSpc>
                <a:spcPct val="100000"/>
              </a:lnSpc>
            </a:pPr>
            <a:r>
              <a:rPr lang="ru-RU" sz="2000" b="0" strike="noStrike" spc="-1">
                <a:solidFill>
                  <a:srgbClr val="000000"/>
                </a:solidFill>
                <a:uFill>
                  <a:solidFill>
                    <a:srgbClr val="FFFFFF"/>
                  </a:solidFill>
                </a:uFill>
                <a:latin typeface="Verdana"/>
              </a:rPr>
              <a:t>Луна сама не светится, а лишь отражает солнечные лучи. </a:t>
            </a:r>
            <a:endParaRPr lang="ru-RU" sz="2000" b="0" strike="noStrike" spc="-1">
              <a:solidFill>
                <a:srgbClr val="000000"/>
              </a:solidFill>
              <a:uFill>
                <a:solidFill>
                  <a:srgbClr val="FFFFFF"/>
                </a:solidFill>
              </a:uFill>
              <a:latin typeface="Arial"/>
            </a:endParaRPr>
          </a:p>
          <a:p>
            <a:pPr marL="216000" indent="-215640">
              <a:lnSpc>
                <a:spcPct val="100000"/>
              </a:lnSpc>
            </a:pPr>
            <a:r>
              <a:rPr lang="ru-RU" sz="2000" b="0" strike="noStrike" spc="-1">
                <a:solidFill>
                  <a:srgbClr val="000000"/>
                </a:solidFill>
                <a:uFill>
                  <a:solidFill>
                    <a:srgbClr val="FFFFFF"/>
                  </a:solidFill>
                </a:uFill>
                <a:latin typeface="Verdana"/>
              </a:rPr>
              <a:t>Лунные моря носят такие названия (Ясности, Нежности и пр.) поскольку люди считали, что Луна управляет погодой и чувствами. </a:t>
            </a:r>
            <a:endParaRPr lang="ru-RU" sz="2000" b="0" strike="noStrike" spc="-1">
              <a:solidFill>
                <a:srgbClr val="000000"/>
              </a:solidFill>
              <a:uFill>
                <a:solidFill>
                  <a:srgbClr val="FFFFFF"/>
                </a:solidFill>
              </a:uFill>
              <a:latin typeface="Arial"/>
            </a:endParaRPr>
          </a:p>
          <a:p>
            <a:pPr marL="216000" indent="-215640">
              <a:lnSpc>
                <a:spcPct val="100000"/>
              </a:lnSpc>
            </a:pPr>
            <a:r>
              <a:rPr lang="ru-RU" sz="2000" b="0" strike="noStrike" spc="-1">
                <a:solidFill>
                  <a:srgbClr val="000000"/>
                </a:solidFill>
                <a:uFill>
                  <a:solidFill>
                    <a:srgbClr val="FFFFFF"/>
                  </a:solidFill>
                </a:uFill>
                <a:latin typeface="Verdana"/>
              </a:rPr>
              <a:t>Земля всегда видна над Лунным горизонтом.</a:t>
            </a:r>
            <a:endParaRPr lang="ru-RU" sz="2000" b="0" strike="noStrike" spc="-1">
              <a:solidFill>
                <a:srgbClr val="000000"/>
              </a:solidFill>
              <a:uFill>
                <a:solidFill>
                  <a:srgbClr val="FFFFFF"/>
                </a:solidFill>
              </a:uFill>
              <a:latin typeface="Arial"/>
            </a:endParaRPr>
          </a:p>
          <a:p>
            <a:pPr marL="216000" indent="-215640">
              <a:lnSpc>
                <a:spcPct val="100000"/>
              </a:lnSpc>
            </a:pPr>
            <a:r>
              <a:rPr lang="ru-RU" sz="2000" b="0" strike="noStrike" spc="-1">
                <a:solidFill>
                  <a:srgbClr val="000000"/>
                </a:solidFill>
                <a:uFill>
                  <a:solidFill>
                    <a:srgbClr val="FFFFFF"/>
                  </a:solidFill>
                </a:uFill>
                <a:latin typeface="Verdana"/>
              </a:rPr>
              <a:t>Луна в 400 раз меньше Солнца, но примерно в 400 раз ближе к Земле. Поэтому видимые размеры Солнца и Луны примерно одинаковы.</a:t>
            </a:r>
            <a:endParaRPr lang="ru-RU" sz="2000" b="0" strike="noStrike" spc="-1">
              <a:solidFill>
                <a:srgbClr val="000000"/>
              </a:solidFill>
              <a:uFill>
                <a:solidFill>
                  <a:srgbClr val="FFFFFF"/>
                </a:solidFill>
              </a:uFill>
              <a:latin typeface="Arial"/>
            </a:endParaRPr>
          </a:p>
          <a:p>
            <a:pPr marL="216000" indent="-215640">
              <a:lnSpc>
                <a:spcPct val="100000"/>
              </a:lnSpc>
            </a:pPr>
            <a:r>
              <a:rPr lang="ru-RU" sz="2000" b="0" strike="noStrike" spc="-1">
                <a:solidFill>
                  <a:srgbClr val="000000"/>
                </a:solidFill>
                <a:uFill>
                  <a:solidFill>
                    <a:srgbClr val="FFFFFF"/>
                  </a:solidFill>
                </a:uFill>
                <a:latin typeface="Verdana"/>
              </a:rPr>
              <a:t>На южном полюсе Луны мог сохраниться лед. </a:t>
            </a:r>
            <a:endParaRPr lang="ru-RU" sz="2000" b="0" strike="noStrike" spc="-1">
              <a:solidFill>
                <a:srgbClr val="000000"/>
              </a:solidFill>
              <a:uFill>
                <a:solidFill>
                  <a:srgbClr val="FFFFFF"/>
                </a:solidFill>
              </a:uFill>
              <a:latin typeface="Arial"/>
            </a:endParaRPr>
          </a:p>
          <a:p>
            <a:pPr marL="216000" indent="-215640">
              <a:lnSpc>
                <a:spcPct val="100000"/>
              </a:lnSpc>
            </a:pPr>
            <a:endParaRPr lang="ru-RU" sz="20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xmlns="" val="1415846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27" name="PlaceHolder 2"/>
          <p:cNvSpPr>
            <a:spLocks noGrp="1"/>
          </p:cNvSpPr>
          <p:nvPr>
            <p:ph type="body"/>
          </p:nvPr>
        </p:nvSpPr>
        <p:spPr>
          <a:xfrm>
            <a:off x="935640" y="1593360"/>
            <a:ext cx="791964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28" name="PlaceHolder 3"/>
          <p:cNvSpPr>
            <a:spLocks noGrp="1"/>
          </p:cNvSpPr>
          <p:nvPr>
            <p:ph type="body"/>
          </p:nvPr>
        </p:nvSpPr>
        <p:spPr>
          <a:xfrm>
            <a:off x="935640" y="3906000"/>
            <a:ext cx="791964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6C6466F-96D0-453B-B8EB-772DD4B97F5A}" type="datetimeFigureOut">
              <a:rPr lang="ru-RU" smtClean="0">
                <a:solidFill>
                  <a:prstClr val="black">
                    <a:tint val="75000"/>
                  </a:prstClr>
                </a:solidFill>
              </a:rPr>
              <a:pPr/>
              <a:t>15.09.2021</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6317764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6C6466F-96D0-453B-B8EB-772DD4B97F5A}" type="datetimeFigureOut">
              <a:rPr lang="ru-RU" smtClean="0">
                <a:solidFill>
                  <a:prstClr val="black">
                    <a:tint val="75000"/>
                  </a:prstClr>
                </a:solidFill>
              </a:rPr>
              <a:pPr/>
              <a:t>15.09.2021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94014384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fontAlgn="base">
              <a:spcBef>
                <a:spcPct val="0"/>
              </a:spcBef>
              <a:spcAft>
                <a:spcPct val="0"/>
              </a:spcAft>
              <a:defRPr/>
            </a:pPr>
            <a:fld id="{8E310430-0FF3-4C11-9A31-24BE0124FC59}" type="datetimeFigureOut">
              <a:rPr lang="ru-RU" smtClean="0">
                <a:solidFill>
                  <a:prstClr val="black"/>
                </a:solidFill>
                <a:latin typeface="Arial" pitchFamily="34" charset="0"/>
                <a:cs typeface="Arial" pitchFamily="34" charset="0"/>
              </a:rPr>
              <a:pPr fontAlgn="base">
                <a:spcBef>
                  <a:spcPct val="0"/>
                </a:spcBef>
                <a:spcAft>
                  <a:spcPct val="0"/>
                </a:spcAft>
                <a:defRPr/>
              </a:pPr>
              <a:t>15.09.2021</a:t>
            </a:fld>
            <a:endParaRPr lang="ru-RU">
              <a:solidFill>
                <a:prstClr val="black"/>
              </a:solidFill>
              <a:latin typeface="Arial" pitchFamily="34" charset="0"/>
              <a:cs typeface="Arial" pitchFamily="34" charset="0"/>
            </a:endParaRPr>
          </a:p>
        </p:txBody>
      </p:sp>
      <p:sp>
        <p:nvSpPr>
          <p:cNvPr id="6" name="Нижний колонтитул 5"/>
          <p:cNvSpPr>
            <a:spLocks noGrp="1"/>
          </p:cNvSpPr>
          <p:nvPr>
            <p:ph type="ftr" sz="quarter" idx="11"/>
          </p:nvPr>
        </p:nvSpPr>
        <p:spPr/>
        <p:txBody>
          <a:bodyPr/>
          <a:lstStyle/>
          <a:p>
            <a:pPr fontAlgn="base">
              <a:spcBef>
                <a:spcPct val="0"/>
              </a:spcBef>
              <a:spcAft>
                <a:spcPct val="0"/>
              </a:spcAft>
              <a:defRPr/>
            </a:pPr>
            <a:endParaRPr lang="ru-RU">
              <a:solidFill>
                <a:prstClr val="black"/>
              </a:solidFill>
              <a:latin typeface="Arial" pitchFamily="34" charset="0"/>
              <a:cs typeface="Arial" pitchFamily="34" charset="0"/>
            </a:endParaRPr>
          </a:p>
        </p:txBody>
      </p:sp>
      <p:sp>
        <p:nvSpPr>
          <p:cNvPr id="7" name="Номер слайда 6"/>
          <p:cNvSpPr>
            <a:spLocks noGrp="1"/>
          </p:cNvSpPr>
          <p:nvPr>
            <p:ph type="sldNum" sz="quarter" idx="12"/>
          </p:nvPr>
        </p:nvSpPr>
        <p:spPr/>
        <p:txBody>
          <a:bodyPr/>
          <a:lstStyle/>
          <a:p>
            <a:pPr fontAlgn="base">
              <a:spcBef>
                <a:spcPct val="0"/>
              </a:spcBef>
              <a:spcAft>
                <a:spcPct val="0"/>
              </a:spcAft>
              <a:defRPr/>
            </a:pPr>
            <a:fld id="{6C8C07EF-5161-4BA9-B2BD-2D5978B32AC4}" type="slidenum">
              <a:rPr lang="ru-RU" smtClean="0">
                <a:solidFill>
                  <a:prstClr val="black"/>
                </a:solidFill>
                <a:latin typeface="Arial" pitchFamily="34" charset="0"/>
                <a:cs typeface="Arial" pitchFamily="34" charset="0"/>
              </a:rPr>
              <a:pPr fontAlgn="base">
                <a:spcBef>
                  <a:spcPct val="0"/>
                </a:spcBef>
                <a:spcAft>
                  <a:spcPct val="0"/>
                </a:spcAft>
                <a:defRPr/>
              </a:pPr>
              <a:t>‹#›</a:t>
            </a:fld>
            <a:endParaRPr lang="ru-RU">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7680833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6C6466F-96D0-453B-B8EB-772DD4B97F5A}" type="datetimeFigureOut">
              <a:rPr lang="ru-RU" smtClean="0">
                <a:solidFill>
                  <a:prstClr val="black">
                    <a:tint val="75000"/>
                  </a:prstClr>
                </a:solidFill>
              </a:rPr>
              <a:pPr/>
              <a:t>15.09.2021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40129714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6C6466F-96D0-453B-B8EB-772DD4B97F5A}" type="datetimeFigureOut">
              <a:rPr lang="ru-RU" smtClean="0">
                <a:solidFill>
                  <a:prstClr val="black">
                    <a:tint val="75000"/>
                  </a:prstClr>
                </a:solidFill>
              </a:rPr>
              <a:pPr/>
              <a:t>15.09.2021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0433564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Заголовок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5596" y="296652"/>
            <a:ext cx="7920000" cy="900113"/>
          </a:xfrm>
        </p:spPr>
        <p:txBody>
          <a:bodyPr/>
          <a:lstStyle>
            <a:lvl1pPr>
              <a:defRPr sz="6000" b="0" baseline="0">
                <a:solidFill>
                  <a:schemeClr val="bg2">
                    <a:lumMod val="25000"/>
                  </a:schemeClr>
                </a:solidFill>
                <a:latin typeface="Cassandra" pitchFamily="66" charset="0"/>
              </a:defRPr>
            </a:lvl1pPr>
          </a:lstStyle>
          <a:p>
            <a:r>
              <a:rPr lang="ru-RU" dirty="0" smtClean="0"/>
              <a:t>Образец заголовка</a:t>
            </a:r>
            <a:endParaRPr lang="ru-RU" dirty="0"/>
          </a:p>
        </p:txBody>
      </p:sp>
      <p:sp>
        <p:nvSpPr>
          <p:cNvPr id="5" name="Текст 4"/>
          <p:cNvSpPr>
            <a:spLocks noGrp="1"/>
          </p:cNvSpPr>
          <p:nvPr>
            <p:ph type="body" sz="quarter" idx="10"/>
          </p:nvPr>
        </p:nvSpPr>
        <p:spPr>
          <a:xfrm>
            <a:off x="935596" y="1593342"/>
            <a:ext cx="7920000" cy="4248000"/>
          </a:xfrm>
        </p:spPr>
        <p:txBody>
          <a:bodyPr/>
          <a:lstStyle>
            <a:lvl1pPr marL="0" indent="0">
              <a:buNone/>
              <a:defRPr>
                <a:solidFill>
                  <a:schemeClr val="bg2">
                    <a:lumMod val="25000"/>
                  </a:schemeClr>
                </a:solidFill>
                <a:latin typeface="+mj-lt"/>
              </a:defRPr>
            </a:lvl1pPr>
            <a:lvl2pPr marL="108000" indent="0">
              <a:buNone/>
              <a:defRPr/>
            </a:lvl2pPr>
            <a:lvl3pPr marL="108000" indent="0">
              <a:buNone/>
              <a:defRPr/>
            </a:lvl3pPr>
          </a:lstStyle>
          <a:p>
            <a:pPr lvl="0"/>
            <a:r>
              <a:rPr lang="ru-RU" dirty="0" smtClean="0"/>
              <a:t>Образец текста</a:t>
            </a:r>
          </a:p>
        </p:txBody>
      </p:sp>
    </p:spTree>
    <p:extLst>
      <p:ext uri="{BB962C8B-B14F-4D97-AF65-F5344CB8AC3E}">
        <p14:creationId xmlns:p14="http://schemas.microsoft.com/office/powerpoint/2010/main" xmlns="" val="73607863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Заголовок и спис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5596" y="296652"/>
            <a:ext cx="7920000" cy="900113"/>
          </a:xfrm>
        </p:spPr>
        <p:txBody>
          <a:bodyPr/>
          <a:lstStyle>
            <a:lvl1pPr>
              <a:defRPr sz="6000" b="0">
                <a:solidFill>
                  <a:schemeClr val="bg2">
                    <a:lumMod val="25000"/>
                  </a:schemeClr>
                </a:solidFill>
                <a:latin typeface="Cassandra" pitchFamily="66" charset="0"/>
              </a:defRPr>
            </a:lvl1pPr>
          </a:lstStyle>
          <a:p>
            <a:r>
              <a:rPr lang="ru-RU" dirty="0" smtClean="0"/>
              <a:t>Образец заголовка</a:t>
            </a:r>
            <a:endParaRPr lang="ru-RU" dirty="0"/>
          </a:p>
        </p:txBody>
      </p:sp>
      <p:sp>
        <p:nvSpPr>
          <p:cNvPr id="5" name="Текст 4"/>
          <p:cNvSpPr>
            <a:spLocks noGrp="1"/>
          </p:cNvSpPr>
          <p:nvPr>
            <p:ph type="body" sz="quarter" idx="10"/>
          </p:nvPr>
        </p:nvSpPr>
        <p:spPr>
          <a:xfrm>
            <a:off x="935596" y="1593342"/>
            <a:ext cx="7920000" cy="4428000"/>
          </a:xfrm>
        </p:spPr>
        <p:txBody>
          <a:bodyPr/>
          <a:lstStyle>
            <a:lvl1pPr marL="342000" indent="-342000">
              <a:buSzPct val="80000"/>
              <a:buFont typeface="Wingdings 2" pitchFamily="18" charset="2"/>
              <a:buChar char="·"/>
              <a:defRPr>
                <a:solidFill>
                  <a:schemeClr val="bg2">
                    <a:lumMod val="25000"/>
                  </a:schemeClr>
                </a:solidFill>
                <a:latin typeface="+mj-lt"/>
              </a:defRPr>
            </a:lvl1pPr>
            <a:lvl2pPr marL="741600" indent="-284400">
              <a:buSzPct val="80000"/>
              <a:buFont typeface="Wingdings" pitchFamily="2" charset="2"/>
              <a:buChar char="§"/>
              <a:defRPr>
                <a:solidFill>
                  <a:schemeClr val="bg2">
                    <a:lumMod val="25000"/>
                  </a:schemeClr>
                </a:solidFill>
                <a:latin typeface="+mj-lt"/>
              </a:defRPr>
            </a:lvl2pPr>
            <a:lvl3pPr marL="1144800" indent="-230400">
              <a:buSzPct val="80000"/>
              <a:buFont typeface="Arial" pitchFamily="34" charset="0"/>
              <a:buChar char="•"/>
              <a:defRPr>
                <a:solidFill>
                  <a:schemeClr val="bg2">
                    <a:lumMod val="25000"/>
                  </a:schemeClr>
                </a:solidFill>
                <a:latin typeface="+mj-lt"/>
              </a:defRPr>
            </a:lvl3pPr>
            <a:lvl4pPr>
              <a:buFont typeface="Wingdings 2" pitchFamily="18" charset="2"/>
              <a:buChar char="·"/>
              <a:defRPr>
                <a:solidFill>
                  <a:schemeClr val="bg2">
                    <a:lumMod val="25000"/>
                  </a:schemeClr>
                </a:solidFill>
              </a:defRPr>
            </a:lvl4pPr>
            <a:lvl5pPr>
              <a:buFont typeface="Wingdings 2" pitchFamily="18" charset="2"/>
              <a:buChar char="·"/>
              <a:defRPr>
                <a:solidFill>
                  <a:schemeClr val="bg2">
                    <a:lumMod val="25000"/>
                  </a:schemeClr>
                </a:solidFill>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p:txBody>
      </p:sp>
    </p:spTree>
    <p:extLst>
      <p:ext uri="{BB962C8B-B14F-4D97-AF65-F5344CB8AC3E}">
        <p14:creationId xmlns:p14="http://schemas.microsoft.com/office/powerpoint/2010/main" xmlns="" val="262072490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8A511A27-EC0C-4F98-9BA2-DBF79D28C216}" type="datetimeFigureOut">
              <a:rPr lang="ru-RU" smtClean="0">
                <a:solidFill>
                  <a:prstClr val="black">
                    <a:tint val="75000"/>
                  </a:prstClr>
                </a:solidFill>
              </a:rPr>
              <a:pPr/>
              <a:t>15.09.2021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8C8BEA6C-21B5-4164-88AD-A7D20597A0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82964855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A511A27-EC0C-4F98-9BA2-DBF79D28C216}" type="datetimeFigureOut">
              <a:rPr lang="ru-RU" smtClean="0">
                <a:solidFill>
                  <a:prstClr val="black">
                    <a:tint val="75000"/>
                  </a:prstClr>
                </a:solidFill>
              </a:rPr>
              <a:pPr/>
              <a:t>15.09.2021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8C8BEA6C-21B5-4164-88AD-A7D20597A0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52020594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8A511A27-EC0C-4F98-9BA2-DBF79D28C216}" type="datetimeFigureOut">
              <a:rPr lang="ru-RU" smtClean="0">
                <a:solidFill>
                  <a:prstClr val="black">
                    <a:tint val="75000"/>
                  </a:prstClr>
                </a:solidFill>
              </a:rPr>
              <a:pPr/>
              <a:t>15.09.2021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8C8BEA6C-21B5-4164-88AD-A7D20597A0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611076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30" name="PlaceHolder 2"/>
          <p:cNvSpPr>
            <a:spLocks noGrp="1"/>
          </p:cNvSpPr>
          <p:nvPr>
            <p:ph type="body"/>
          </p:nvPr>
        </p:nvSpPr>
        <p:spPr>
          <a:xfrm>
            <a:off x="93564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31" name="PlaceHolder 3"/>
          <p:cNvSpPr>
            <a:spLocks noGrp="1"/>
          </p:cNvSpPr>
          <p:nvPr>
            <p:ph type="body"/>
          </p:nvPr>
        </p:nvSpPr>
        <p:spPr>
          <a:xfrm>
            <a:off x="499392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32" name="PlaceHolder 4"/>
          <p:cNvSpPr>
            <a:spLocks noGrp="1"/>
          </p:cNvSpPr>
          <p:nvPr>
            <p:ph type="body"/>
          </p:nvPr>
        </p:nvSpPr>
        <p:spPr>
          <a:xfrm>
            <a:off x="499392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33" name="PlaceHolder 5"/>
          <p:cNvSpPr>
            <a:spLocks noGrp="1"/>
          </p:cNvSpPr>
          <p:nvPr>
            <p:ph type="body"/>
          </p:nvPr>
        </p:nvSpPr>
        <p:spPr>
          <a:xfrm>
            <a:off x="93564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A511A27-EC0C-4F98-9BA2-DBF79D28C216}" type="datetimeFigureOut">
              <a:rPr lang="ru-RU" smtClean="0">
                <a:solidFill>
                  <a:prstClr val="black">
                    <a:tint val="75000"/>
                  </a:prstClr>
                </a:solidFill>
              </a:rPr>
              <a:pPr/>
              <a:t>15.09.2021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8C8BEA6C-21B5-4164-88AD-A7D20597A0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02387880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8A511A27-EC0C-4F98-9BA2-DBF79D28C216}" type="datetimeFigureOut">
              <a:rPr lang="ru-RU" smtClean="0">
                <a:solidFill>
                  <a:prstClr val="black">
                    <a:tint val="75000"/>
                  </a:prstClr>
                </a:solidFill>
              </a:rPr>
              <a:pPr/>
              <a:t>15.09.2021</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8C8BEA6C-21B5-4164-88AD-A7D20597A0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7878578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8A511A27-EC0C-4F98-9BA2-DBF79D28C216}" type="datetimeFigureOut">
              <a:rPr lang="ru-RU" smtClean="0">
                <a:solidFill>
                  <a:prstClr val="black">
                    <a:tint val="75000"/>
                  </a:prstClr>
                </a:solidFill>
              </a:rPr>
              <a:pPr/>
              <a:t>15.09.2021</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8C8BEA6C-21B5-4164-88AD-A7D20597A0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44934537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A511A27-EC0C-4F98-9BA2-DBF79D28C216}" type="datetimeFigureOut">
              <a:rPr lang="ru-RU" smtClean="0">
                <a:solidFill>
                  <a:prstClr val="black">
                    <a:tint val="75000"/>
                  </a:prstClr>
                </a:solidFill>
              </a:rPr>
              <a:pPr/>
              <a:t>15.09.2021</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8C8BEA6C-21B5-4164-88AD-A7D20597A0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85758172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8A511A27-EC0C-4F98-9BA2-DBF79D28C216}" type="datetimeFigureOut">
              <a:rPr lang="ru-RU" smtClean="0">
                <a:solidFill>
                  <a:prstClr val="black">
                    <a:tint val="75000"/>
                  </a:prstClr>
                </a:solidFill>
              </a:rPr>
              <a:pPr/>
              <a:t>15.09.2021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8C8BEA6C-21B5-4164-88AD-A7D20597A0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6616491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8A511A27-EC0C-4F98-9BA2-DBF79D28C216}" type="datetimeFigureOut">
              <a:rPr lang="ru-RU" smtClean="0">
                <a:solidFill>
                  <a:prstClr val="black">
                    <a:tint val="75000"/>
                  </a:prstClr>
                </a:solidFill>
              </a:rPr>
              <a:pPr/>
              <a:t>15.09.2021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8C8BEA6C-21B5-4164-88AD-A7D20597A0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78898772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A511A27-EC0C-4F98-9BA2-DBF79D28C216}" type="datetimeFigureOut">
              <a:rPr lang="ru-RU" smtClean="0">
                <a:solidFill>
                  <a:prstClr val="black">
                    <a:tint val="75000"/>
                  </a:prstClr>
                </a:solidFill>
              </a:rPr>
              <a:pPr/>
              <a:t>15.09.2021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8C8BEA6C-21B5-4164-88AD-A7D20597A0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415113910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A511A27-EC0C-4F98-9BA2-DBF79D28C216}" type="datetimeFigureOut">
              <a:rPr lang="ru-RU" smtClean="0">
                <a:solidFill>
                  <a:prstClr val="black">
                    <a:tint val="75000"/>
                  </a:prstClr>
                </a:solidFill>
              </a:rPr>
              <a:pPr/>
              <a:t>15.09.2021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8C8BEA6C-21B5-4164-88AD-A7D20597A0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76689294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6C6466F-96D0-453B-B8EB-772DD4B97F5A}" type="datetimeFigureOut">
              <a:rPr lang="ru-RU" smtClean="0">
                <a:solidFill>
                  <a:prstClr val="black">
                    <a:tint val="75000"/>
                  </a:prstClr>
                </a:solidFill>
              </a:rPr>
              <a:pPr/>
              <a:t>15.09.2021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412185078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6C6466F-96D0-453B-B8EB-772DD4B97F5A}" type="datetimeFigureOut">
              <a:rPr lang="ru-RU" smtClean="0">
                <a:solidFill>
                  <a:prstClr val="black">
                    <a:tint val="75000"/>
                  </a:prstClr>
                </a:solidFill>
              </a:rPr>
              <a:pPr/>
              <a:t>15.09.2021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982225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35" name="PlaceHolder 2"/>
          <p:cNvSpPr>
            <a:spLocks noGrp="1"/>
          </p:cNvSpPr>
          <p:nvPr>
            <p:ph type="body"/>
          </p:nvPr>
        </p:nvSpPr>
        <p:spPr>
          <a:xfrm>
            <a:off x="935640" y="1593360"/>
            <a:ext cx="791964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36" name="PlaceHolder 3"/>
          <p:cNvSpPr>
            <a:spLocks noGrp="1"/>
          </p:cNvSpPr>
          <p:nvPr>
            <p:ph type="body"/>
          </p:nvPr>
        </p:nvSpPr>
        <p:spPr>
          <a:xfrm>
            <a:off x="935640" y="1593360"/>
            <a:ext cx="791964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pic>
        <p:nvPicPr>
          <p:cNvPr id="37" name="Рисунок 36"/>
          <p:cNvPicPr/>
          <p:nvPr/>
        </p:nvPicPr>
        <p:blipFill>
          <a:blip r:embed="rId2"/>
          <a:stretch/>
        </p:blipFill>
        <p:spPr>
          <a:xfrm>
            <a:off x="2120760" y="1593000"/>
            <a:ext cx="5549040" cy="4427640"/>
          </a:xfrm>
          <a:prstGeom prst="rect">
            <a:avLst/>
          </a:prstGeom>
          <a:ln>
            <a:noFill/>
          </a:ln>
        </p:spPr>
      </p:pic>
      <p:pic>
        <p:nvPicPr>
          <p:cNvPr id="38" name="Рисунок 37"/>
          <p:cNvPicPr/>
          <p:nvPr/>
        </p:nvPicPr>
        <p:blipFill>
          <a:blip r:embed="rId2"/>
          <a:stretch/>
        </p:blipFill>
        <p:spPr>
          <a:xfrm>
            <a:off x="2120760" y="1593000"/>
            <a:ext cx="5549040" cy="4427640"/>
          </a:xfrm>
          <a:prstGeom prst="rect">
            <a:avLst/>
          </a:prstGeom>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fontAlgn="base">
              <a:spcBef>
                <a:spcPct val="0"/>
              </a:spcBef>
              <a:spcAft>
                <a:spcPct val="0"/>
              </a:spcAft>
              <a:defRPr/>
            </a:pPr>
            <a:fld id="{5DBD176E-198C-4E2B-9971-FFAB34F38F5E}" type="datetimeFigureOut">
              <a:rPr lang="ru-RU" smtClean="0">
                <a:solidFill>
                  <a:srgbClr val="666666"/>
                </a:solidFill>
              </a:rPr>
              <a:pPr fontAlgn="base">
                <a:spcBef>
                  <a:spcPct val="0"/>
                </a:spcBef>
                <a:spcAft>
                  <a:spcPct val="0"/>
                </a:spcAft>
                <a:defRPr/>
              </a:pPr>
              <a:t>15.09.2021</a:t>
            </a:fld>
            <a:endParaRPr lang="ru-RU">
              <a:solidFill>
                <a:srgbClr val="666666"/>
              </a:solidFill>
            </a:endParaRPr>
          </a:p>
        </p:txBody>
      </p:sp>
      <p:sp>
        <p:nvSpPr>
          <p:cNvPr id="5" name="Нижний колонтитул 4"/>
          <p:cNvSpPr>
            <a:spLocks noGrp="1"/>
          </p:cNvSpPr>
          <p:nvPr>
            <p:ph type="ftr" sz="quarter" idx="11"/>
          </p:nvPr>
        </p:nvSpPr>
        <p:spPr/>
        <p:txBody>
          <a:bodyPr/>
          <a:lstStyle/>
          <a:p>
            <a:pPr fontAlgn="base">
              <a:spcBef>
                <a:spcPct val="0"/>
              </a:spcBef>
              <a:spcAft>
                <a:spcPct val="0"/>
              </a:spcAft>
              <a:defRPr/>
            </a:pPr>
            <a:endParaRPr lang="ru-RU">
              <a:solidFill>
                <a:srgbClr val="666666"/>
              </a:solidFill>
            </a:endParaRPr>
          </a:p>
        </p:txBody>
      </p:sp>
      <p:sp>
        <p:nvSpPr>
          <p:cNvPr id="6" name="Номер слайда 5"/>
          <p:cNvSpPr>
            <a:spLocks noGrp="1"/>
          </p:cNvSpPr>
          <p:nvPr>
            <p:ph type="sldNum" sz="quarter" idx="12"/>
          </p:nvPr>
        </p:nvSpPr>
        <p:spPr/>
        <p:txBody>
          <a:bodyPr/>
          <a:lstStyle/>
          <a:p>
            <a:pPr fontAlgn="base">
              <a:spcBef>
                <a:spcPct val="0"/>
              </a:spcBef>
              <a:spcAft>
                <a:spcPct val="0"/>
              </a:spcAft>
              <a:defRPr/>
            </a:pPr>
            <a:fld id="{23B31EA4-6B56-402C-8E04-8CE03213C8A5}" type="slidenum">
              <a:rPr lang="ru-RU" smtClean="0">
                <a:solidFill>
                  <a:prstClr val="black"/>
                </a:solidFill>
              </a:rPr>
              <a:pPr fontAlgn="base">
                <a:spcBef>
                  <a:spcPct val="0"/>
                </a:spcBef>
                <a:spcAft>
                  <a:spcPct val="0"/>
                </a:spcAft>
                <a:defRPr/>
              </a:pPr>
              <a:t>‹#›</a:t>
            </a:fld>
            <a:endParaRPr lang="ru-RU">
              <a:solidFill>
                <a:prstClr val="black"/>
              </a:solidFill>
            </a:endParaRPr>
          </a:p>
        </p:txBody>
      </p:sp>
    </p:spTree>
    <p:extLst>
      <p:ext uri="{BB962C8B-B14F-4D97-AF65-F5344CB8AC3E}">
        <p14:creationId xmlns:p14="http://schemas.microsoft.com/office/powerpoint/2010/main" xmlns="" val="93384229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6C6466F-96D0-453B-B8EB-772DD4B97F5A}" type="datetimeFigureOut">
              <a:rPr lang="ru-RU" smtClean="0">
                <a:solidFill>
                  <a:prstClr val="black">
                    <a:tint val="75000"/>
                  </a:prstClr>
                </a:solidFill>
              </a:rPr>
              <a:pPr/>
              <a:t>15.09.2021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78173055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6C6466F-96D0-453B-B8EB-772DD4B97F5A}" type="datetimeFigureOut">
              <a:rPr lang="ru-RU" smtClean="0">
                <a:solidFill>
                  <a:prstClr val="black">
                    <a:tint val="75000"/>
                  </a:prstClr>
                </a:solidFill>
              </a:rPr>
              <a:pPr/>
              <a:t>15.09.2021</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68571417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fontAlgn="base">
              <a:spcBef>
                <a:spcPct val="0"/>
              </a:spcBef>
              <a:spcAft>
                <a:spcPct val="0"/>
              </a:spcAft>
              <a:defRPr/>
            </a:pPr>
            <a:endParaRPr lang="ru-RU">
              <a:solidFill>
                <a:prstClr val="black"/>
              </a:solidFill>
              <a:latin typeface="Arial" pitchFamily="34" charset="0"/>
              <a:cs typeface="Arial" pitchFamily="34" charset="0"/>
            </a:endParaRPr>
          </a:p>
        </p:txBody>
      </p:sp>
      <p:sp>
        <p:nvSpPr>
          <p:cNvPr id="4" name="Нижний колонтитул 3"/>
          <p:cNvSpPr>
            <a:spLocks noGrp="1"/>
          </p:cNvSpPr>
          <p:nvPr>
            <p:ph type="ftr" sz="quarter" idx="11"/>
          </p:nvPr>
        </p:nvSpPr>
        <p:spPr/>
        <p:txBody>
          <a:bodyPr/>
          <a:lstStyle/>
          <a:p>
            <a:pPr fontAlgn="base">
              <a:spcBef>
                <a:spcPct val="0"/>
              </a:spcBef>
              <a:spcAft>
                <a:spcPct val="0"/>
              </a:spcAft>
              <a:defRPr/>
            </a:pPr>
            <a:r>
              <a:rPr lang="ru-RU" smtClean="0">
                <a:solidFill>
                  <a:prstClr val="black"/>
                </a:solidFill>
                <a:latin typeface="Arial" pitchFamily="34" charset="0"/>
                <a:cs typeface="Arial" pitchFamily="34" charset="0"/>
              </a:rPr>
              <a:t>Календарь 2014</a:t>
            </a:r>
            <a:endParaRPr lang="ru-RU">
              <a:solidFill>
                <a:prstClr val="black"/>
              </a:solidFill>
              <a:latin typeface="Arial" pitchFamily="34" charset="0"/>
              <a:cs typeface="Arial" pitchFamily="34" charset="0"/>
            </a:endParaRPr>
          </a:p>
        </p:txBody>
      </p:sp>
      <p:sp>
        <p:nvSpPr>
          <p:cNvPr id="5" name="Номер слайда 4"/>
          <p:cNvSpPr>
            <a:spLocks noGrp="1"/>
          </p:cNvSpPr>
          <p:nvPr>
            <p:ph type="sldNum" sz="quarter" idx="12"/>
          </p:nvPr>
        </p:nvSpPr>
        <p:spPr/>
        <p:txBody>
          <a:bodyPr/>
          <a:lstStyle/>
          <a:p>
            <a:pPr fontAlgn="base">
              <a:spcBef>
                <a:spcPct val="0"/>
              </a:spcBef>
              <a:spcAft>
                <a:spcPct val="0"/>
              </a:spcAft>
              <a:defRPr/>
            </a:pPr>
            <a:fld id="{20FF10B7-E0A9-4E8F-978F-B6D643D0F2B3}" type="slidenum">
              <a:rPr lang="ru-RU" smtClean="0">
                <a:solidFill>
                  <a:prstClr val="black"/>
                </a:solidFill>
                <a:latin typeface="Arial" pitchFamily="34" charset="0"/>
                <a:cs typeface="Arial" pitchFamily="34" charset="0"/>
              </a:rPr>
              <a:pPr fontAlgn="base">
                <a:spcBef>
                  <a:spcPct val="0"/>
                </a:spcBef>
                <a:spcAft>
                  <a:spcPct val="0"/>
                </a:spcAft>
                <a:defRPr/>
              </a:pPr>
              <a:t>‹#›</a:t>
            </a:fld>
            <a:endParaRPr lang="ru-RU">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64152408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6C6466F-96D0-453B-B8EB-772DD4B97F5A}" type="datetimeFigureOut">
              <a:rPr lang="ru-RU" smtClean="0">
                <a:solidFill>
                  <a:prstClr val="black">
                    <a:tint val="75000"/>
                  </a:prstClr>
                </a:solidFill>
              </a:rPr>
              <a:pPr/>
              <a:t>15.09.2021</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23510314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6C6466F-96D0-453B-B8EB-772DD4B97F5A}" type="datetimeFigureOut">
              <a:rPr lang="ru-RU" smtClean="0">
                <a:solidFill>
                  <a:prstClr val="black">
                    <a:tint val="75000"/>
                  </a:prstClr>
                </a:solidFill>
              </a:rPr>
              <a:pPr/>
              <a:t>15.09.2021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1517965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fontAlgn="base">
              <a:spcBef>
                <a:spcPct val="0"/>
              </a:spcBef>
              <a:spcAft>
                <a:spcPct val="0"/>
              </a:spcAft>
              <a:defRPr/>
            </a:pPr>
            <a:fld id="{8E310430-0FF3-4C11-9A31-24BE0124FC59}" type="datetimeFigureOut">
              <a:rPr lang="ru-RU" smtClean="0">
                <a:solidFill>
                  <a:prstClr val="black"/>
                </a:solidFill>
                <a:latin typeface="Arial" pitchFamily="34" charset="0"/>
                <a:cs typeface="Arial" pitchFamily="34" charset="0"/>
              </a:rPr>
              <a:pPr fontAlgn="base">
                <a:spcBef>
                  <a:spcPct val="0"/>
                </a:spcBef>
                <a:spcAft>
                  <a:spcPct val="0"/>
                </a:spcAft>
                <a:defRPr/>
              </a:pPr>
              <a:t>15.09.2021</a:t>
            </a:fld>
            <a:endParaRPr lang="ru-RU">
              <a:solidFill>
                <a:prstClr val="black"/>
              </a:solidFill>
              <a:latin typeface="Arial" pitchFamily="34" charset="0"/>
              <a:cs typeface="Arial" pitchFamily="34" charset="0"/>
            </a:endParaRPr>
          </a:p>
        </p:txBody>
      </p:sp>
      <p:sp>
        <p:nvSpPr>
          <p:cNvPr id="6" name="Нижний колонтитул 5"/>
          <p:cNvSpPr>
            <a:spLocks noGrp="1"/>
          </p:cNvSpPr>
          <p:nvPr>
            <p:ph type="ftr" sz="quarter" idx="11"/>
          </p:nvPr>
        </p:nvSpPr>
        <p:spPr/>
        <p:txBody>
          <a:bodyPr/>
          <a:lstStyle/>
          <a:p>
            <a:pPr fontAlgn="base">
              <a:spcBef>
                <a:spcPct val="0"/>
              </a:spcBef>
              <a:spcAft>
                <a:spcPct val="0"/>
              </a:spcAft>
              <a:defRPr/>
            </a:pPr>
            <a:endParaRPr lang="ru-RU">
              <a:solidFill>
                <a:prstClr val="black"/>
              </a:solidFill>
              <a:latin typeface="Arial" pitchFamily="34" charset="0"/>
              <a:cs typeface="Arial" pitchFamily="34" charset="0"/>
            </a:endParaRPr>
          </a:p>
        </p:txBody>
      </p:sp>
      <p:sp>
        <p:nvSpPr>
          <p:cNvPr id="7" name="Номер слайда 6"/>
          <p:cNvSpPr>
            <a:spLocks noGrp="1"/>
          </p:cNvSpPr>
          <p:nvPr>
            <p:ph type="sldNum" sz="quarter" idx="12"/>
          </p:nvPr>
        </p:nvSpPr>
        <p:spPr/>
        <p:txBody>
          <a:bodyPr/>
          <a:lstStyle/>
          <a:p>
            <a:pPr fontAlgn="base">
              <a:spcBef>
                <a:spcPct val="0"/>
              </a:spcBef>
              <a:spcAft>
                <a:spcPct val="0"/>
              </a:spcAft>
              <a:defRPr/>
            </a:pPr>
            <a:fld id="{6C8C07EF-5161-4BA9-B2BD-2D5978B32AC4}" type="slidenum">
              <a:rPr lang="ru-RU" smtClean="0">
                <a:solidFill>
                  <a:prstClr val="black"/>
                </a:solidFill>
                <a:latin typeface="Arial" pitchFamily="34" charset="0"/>
                <a:cs typeface="Arial" pitchFamily="34" charset="0"/>
              </a:rPr>
              <a:pPr fontAlgn="base">
                <a:spcBef>
                  <a:spcPct val="0"/>
                </a:spcBef>
                <a:spcAft>
                  <a:spcPct val="0"/>
                </a:spcAft>
                <a:defRPr/>
              </a:pPr>
              <a:t>‹#›</a:t>
            </a:fld>
            <a:endParaRPr lang="ru-RU">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272895970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6C6466F-96D0-453B-B8EB-772DD4B97F5A}" type="datetimeFigureOut">
              <a:rPr lang="ru-RU" smtClean="0">
                <a:solidFill>
                  <a:prstClr val="black">
                    <a:tint val="75000"/>
                  </a:prstClr>
                </a:solidFill>
              </a:rPr>
              <a:pPr/>
              <a:t>15.09.2021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87769731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6C6466F-96D0-453B-B8EB-772DD4B97F5A}" type="datetimeFigureOut">
              <a:rPr lang="ru-RU" smtClean="0">
                <a:solidFill>
                  <a:prstClr val="black">
                    <a:tint val="75000"/>
                  </a:prstClr>
                </a:solidFill>
              </a:rPr>
              <a:pPr/>
              <a:t>15.09.2021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406792871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Заголовок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5596" y="296652"/>
            <a:ext cx="7920000" cy="900113"/>
          </a:xfrm>
        </p:spPr>
        <p:txBody>
          <a:bodyPr/>
          <a:lstStyle>
            <a:lvl1pPr>
              <a:defRPr sz="6000" b="0" baseline="0">
                <a:solidFill>
                  <a:schemeClr val="bg2">
                    <a:lumMod val="25000"/>
                  </a:schemeClr>
                </a:solidFill>
                <a:latin typeface="Cassandra" pitchFamily="66" charset="0"/>
              </a:defRPr>
            </a:lvl1pPr>
          </a:lstStyle>
          <a:p>
            <a:r>
              <a:rPr lang="ru-RU" dirty="0" smtClean="0"/>
              <a:t>Образец заголовка</a:t>
            </a:r>
            <a:endParaRPr lang="ru-RU" dirty="0"/>
          </a:p>
        </p:txBody>
      </p:sp>
      <p:sp>
        <p:nvSpPr>
          <p:cNvPr id="5" name="Текст 4"/>
          <p:cNvSpPr>
            <a:spLocks noGrp="1"/>
          </p:cNvSpPr>
          <p:nvPr>
            <p:ph type="body" sz="quarter" idx="10"/>
          </p:nvPr>
        </p:nvSpPr>
        <p:spPr>
          <a:xfrm>
            <a:off x="935596" y="1593342"/>
            <a:ext cx="7920000" cy="4248000"/>
          </a:xfrm>
        </p:spPr>
        <p:txBody>
          <a:bodyPr/>
          <a:lstStyle>
            <a:lvl1pPr marL="0" indent="0">
              <a:buNone/>
              <a:defRPr>
                <a:solidFill>
                  <a:schemeClr val="bg2">
                    <a:lumMod val="25000"/>
                  </a:schemeClr>
                </a:solidFill>
                <a:latin typeface="+mj-lt"/>
              </a:defRPr>
            </a:lvl1pPr>
            <a:lvl2pPr marL="108000" indent="0">
              <a:buNone/>
              <a:defRPr/>
            </a:lvl2pPr>
            <a:lvl3pPr marL="108000" indent="0">
              <a:buNone/>
              <a:defRPr/>
            </a:lvl3pPr>
          </a:lstStyle>
          <a:p>
            <a:pPr lvl="0"/>
            <a:r>
              <a:rPr lang="ru-RU" dirty="0" smtClean="0"/>
              <a:t>Образец текста</a:t>
            </a:r>
          </a:p>
        </p:txBody>
      </p:sp>
    </p:spTree>
    <p:extLst>
      <p:ext uri="{BB962C8B-B14F-4D97-AF65-F5344CB8AC3E}">
        <p14:creationId xmlns:p14="http://schemas.microsoft.com/office/powerpoint/2010/main" xmlns="" val="130112271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Заголовок и спис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5596" y="296652"/>
            <a:ext cx="7920000" cy="900113"/>
          </a:xfrm>
        </p:spPr>
        <p:txBody>
          <a:bodyPr/>
          <a:lstStyle>
            <a:lvl1pPr>
              <a:defRPr sz="6000" b="0">
                <a:solidFill>
                  <a:schemeClr val="bg2">
                    <a:lumMod val="25000"/>
                  </a:schemeClr>
                </a:solidFill>
                <a:latin typeface="Cassandra" pitchFamily="66" charset="0"/>
              </a:defRPr>
            </a:lvl1pPr>
          </a:lstStyle>
          <a:p>
            <a:r>
              <a:rPr lang="ru-RU" dirty="0" smtClean="0"/>
              <a:t>Образец заголовка</a:t>
            </a:r>
            <a:endParaRPr lang="ru-RU" dirty="0"/>
          </a:p>
        </p:txBody>
      </p:sp>
      <p:sp>
        <p:nvSpPr>
          <p:cNvPr id="5" name="Текст 4"/>
          <p:cNvSpPr>
            <a:spLocks noGrp="1"/>
          </p:cNvSpPr>
          <p:nvPr>
            <p:ph type="body" sz="quarter" idx="10"/>
          </p:nvPr>
        </p:nvSpPr>
        <p:spPr>
          <a:xfrm>
            <a:off x="935596" y="1593342"/>
            <a:ext cx="7920000" cy="4428000"/>
          </a:xfrm>
        </p:spPr>
        <p:txBody>
          <a:bodyPr/>
          <a:lstStyle>
            <a:lvl1pPr marL="342000" indent="-342000">
              <a:buSzPct val="80000"/>
              <a:buFont typeface="Wingdings 2" pitchFamily="18" charset="2"/>
              <a:buChar char="·"/>
              <a:defRPr>
                <a:solidFill>
                  <a:schemeClr val="bg2">
                    <a:lumMod val="25000"/>
                  </a:schemeClr>
                </a:solidFill>
                <a:latin typeface="+mj-lt"/>
              </a:defRPr>
            </a:lvl1pPr>
            <a:lvl2pPr marL="741600" indent="-284400">
              <a:buSzPct val="80000"/>
              <a:buFont typeface="Wingdings" pitchFamily="2" charset="2"/>
              <a:buChar char="§"/>
              <a:defRPr>
                <a:solidFill>
                  <a:schemeClr val="bg2">
                    <a:lumMod val="25000"/>
                  </a:schemeClr>
                </a:solidFill>
                <a:latin typeface="+mj-lt"/>
              </a:defRPr>
            </a:lvl2pPr>
            <a:lvl3pPr marL="1144800" indent="-230400">
              <a:buSzPct val="80000"/>
              <a:buFont typeface="Arial" pitchFamily="34" charset="0"/>
              <a:buChar char="•"/>
              <a:defRPr>
                <a:solidFill>
                  <a:schemeClr val="bg2">
                    <a:lumMod val="25000"/>
                  </a:schemeClr>
                </a:solidFill>
                <a:latin typeface="+mj-lt"/>
              </a:defRPr>
            </a:lvl3pPr>
            <a:lvl4pPr>
              <a:buFont typeface="Wingdings 2" pitchFamily="18" charset="2"/>
              <a:buChar char="·"/>
              <a:defRPr>
                <a:solidFill>
                  <a:schemeClr val="bg2">
                    <a:lumMod val="25000"/>
                  </a:schemeClr>
                </a:solidFill>
              </a:defRPr>
            </a:lvl4pPr>
            <a:lvl5pPr>
              <a:buFont typeface="Wingdings 2" pitchFamily="18" charset="2"/>
              <a:buChar char="·"/>
              <a:defRPr>
                <a:solidFill>
                  <a:schemeClr val="bg2">
                    <a:lumMod val="25000"/>
                  </a:schemeClr>
                </a:solidFill>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p:txBody>
      </p:sp>
    </p:spTree>
    <p:extLst>
      <p:ext uri="{BB962C8B-B14F-4D97-AF65-F5344CB8AC3E}">
        <p14:creationId xmlns:p14="http://schemas.microsoft.com/office/powerpoint/2010/main" xmlns="" val="291627537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1431904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91"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lang="ru-RU" sz="4400" b="0" strike="noStrike" spc="-1">
              <a:solidFill>
                <a:srgbClr val="000000"/>
              </a:solidFill>
              <a:uFill>
                <a:solidFill>
                  <a:srgbClr val="FFFFFF"/>
                </a:solidFill>
              </a:uFill>
              <a:latin typeface="Arial"/>
            </a:endParaRPr>
          </a:p>
        </p:txBody>
      </p:sp>
      <p:sp>
        <p:nvSpPr>
          <p:cNvPr id="592"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ru-RU"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xmlns="" val="169746351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93"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lang="ru-RU" sz="4400" b="0" strike="noStrike" spc="-1">
              <a:solidFill>
                <a:srgbClr val="000000"/>
              </a:solidFill>
              <a:uFill>
                <a:solidFill>
                  <a:srgbClr val="FFFFFF"/>
                </a:solidFill>
              </a:uFill>
              <a:latin typeface="Arial"/>
            </a:endParaRPr>
          </a:p>
        </p:txBody>
      </p:sp>
      <p:sp>
        <p:nvSpPr>
          <p:cNvPr id="594" name="PlaceHolder 2"/>
          <p:cNvSpPr>
            <a:spLocks noGrp="1"/>
          </p:cNvSpPr>
          <p:nvPr>
            <p:ph type="body"/>
          </p:nvPr>
        </p:nvSpPr>
        <p:spPr>
          <a:xfrm>
            <a:off x="457200" y="1604520"/>
            <a:ext cx="8229240" cy="397728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xmlns="" val="103131745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95"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lang="ru-RU" sz="4400" b="0" strike="noStrike" spc="-1">
              <a:solidFill>
                <a:srgbClr val="000000"/>
              </a:solidFill>
              <a:uFill>
                <a:solidFill>
                  <a:srgbClr val="FFFFFF"/>
                </a:solidFill>
              </a:uFill>
              <a:latin typeface="Arial"/>
            </a:endParaRPr>
          </a:p>
        </p:txBody>
      </p:sp>
      <p:sp>
        <p:nvSpPr>
          <p:cNvPr id="596" name="PlaceHolder 2"/>
          <p:cNvSpPr>
            <a:spLocks noGrp="1"/>
          </p:cNvSpPr>
          <p:nvPr>
            <p:ph type="body"/>
          </p:nvPr>
        </p:nvSpPr>
        <p:spPr>
          <a:xfrm>
            <a:off x="457200" y="1604520"/>
            <a:ext cx="4015800" cy="397728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597" name="PlaceHolder 3"/>
          <p:cNvSpPr>
            <a:spLocks noGrp="1"/>
          </p:cNvSpPr>
          <p:nvPr>
            <p:ph type="body"/>
          </p:nvPr>
        </p:nvSpPr>
        <p:spPr>
          <a:xfrm>
            <a:off x="4674240" y="1604520"/>
            <a:ext cx="4015800" cy="397728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xmlns="" val="167512933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98"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lang="ru-RU" sz="44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xmlns="" val="727368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99"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ru-RU"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xmlns="" val="96973273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00"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lang="ru-RU" sz="4400" b="0" strike="noStrike" spc="-1">
              <a:solidFill>
                <a:srgbClr val="000000"/>
              </a:solidFill>
              <a:uFill>
                <a:solidFill>
                  <a:srgbClr val="FFFFFF"/>
                </a:solidFill>
              </a:uFill>
              <a:latin typeface="Arial"/>
            </a:endParaRPr>
          </a:p>
        </p:txBody>
      </p:sp>
      <p:sp>
        <p:nvSpPr>
          <p:cNvPr id="601" name="PlaceHolder 2"/>
          <p:cNvSpPr>
            <a:spLocks noGrp="1"/>
          </p:cNvSpPr>
          <p:nvPr>
            <p:ph type="body"/>
          </p:nvPr>
        </p:nvSpPr>
        <p:spPr>
          <a:xfrm>
            <a:off x="457200" y="1604520"/>
            <a:ext cx="401580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602" name="PlaceHolder 3"/>
          <p:cNvSpPr>
            <a:spLocks noGrp="1"/>
          </p:cNvSpPr>
          <p:nvPr>
            <p:ph type="body"/>
          </p:nvPr>
        </p:nvSpPr>
        <p:spPr>
          <a:xfrm>
            <a:off x="457200" y="3682080"/>
            <a:ext cx="401580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603" name="PlaceHolder 4"/>
          <p:cNvSpPr>
            <a:spLocks noGrp="1"/>
          </p:cNvSpPr>
          <p:nvPr>
            <p:ph type="body"/>
          </p:nvPr>
        </p:nvSpPr>
        <p:spPr>
          <a:xfrm>
            <a:off x="4674240" y="1604520"/>
            <a:ext cx="4015800" cy="397728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xmlns="" val="2915937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04"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lang="ru-RU" sz="4400" b="0" strike="noStrike" spc="-1">
              <a:solidFill>
                <a:srgbClr val="000000"/>
              </a:solidFill>
              <a:uFill>
                <a:solidFill>
                  <a:srgbClr val="FFFFFF"/>
                </a:solidFill>
              </a:uFill>
              <a:latin typeface="Arial"/>
            </a:endParaRPr>
          </a:p>
        </p:txBody>
      </p:sp>
      <p:sp>
        <p:nvSpPr>
          <p:cNvPr id="605" name="PlaceHolder 2"/>
          <p:cNvSpPr>
            <a:spLocks noGrp="1"/>
          </p:cNvSpPr>
          <p:nvPr>
            <p:ph type="body"/>
          </p:nvPr>
        </p:nvSpPr>
        <p:spPr>
          <a:xfrm>
            <a:off x="457200" y="1604520"/>
            <a:ext cx="4015800" cy="397728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606" name="PlaceHolder 3"/>
          <p:cNvSpPr>
            <a:spLocks noGrp="1"/>
          </p:cNvSpPr>
          <p:nvPr>
            <p:ph type="body"/>
          </p:nvPr>
        </p:nvSpPr>
        <p:spPr>
          <a:xfrm>
            <a:off x="4674240" y="1604520"/>
            <a:ext cx="401580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607" name="PlaceHolder 4"/>
          <p:cNvSpPr>
            <a:spLocks noGrp="1"/>
          </p:cNvSpPr>
          <p:nvPr>
            <p:ph type="body"/>
          </p:nvPr>
        </p:nvSpPr>
        <p:spPr>
          <a:xfrm>
            <a:off x="4674240" y="3682080"/>
            <a:ext cx="401580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xmlns="" val="67284565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08"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lang="ru-RU" sz="4400" b="0" strike="noStrike" spc="-1">
              <a:solidFill>
                <a:srgbClr val="000000"/>
              </a:solidFill>
              <a:uFill>
                <a:solidFill>
                  <a:srgbClr val="FFFFFF"/>
                </a:solidFill>
              </a:uFill>
              <a:latin typeface="Arial"/>
            </a:endParaRPr>
          </a:p>
        </p:txBody>
      </p:sp>
      <p:sp>
        <p:nvSpPr>
          <p:cNvPr id="609" name="PlaceHolder 2"/>
          <p:cNvSpPr>
            <a:spLocks noGrp="1"/>
          </p:cNvSpPr>
          <p:nvPr>
            <p:ph type="body"/>
          </p:nvPr>
        </p:nvSpPr>
        <p:spPr>
          <a:xfrm>
            <a:off x="457200" y="1604520"/>
            <a:ext cx="401580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610" name="PlaceHolder 3"/>
          <p:cNvSpPr>
            <a:spLocks noGrp="1"/>
          </p:cNvSpPr>
          <p:nvPr>
            <p:ph type="body"/>
          </p:nvPr>
        </p:nvSpPr>
        <p:spPr>
          <a:xfrm>
            <a:off x="4674240" y="1604520"/>
            <a:ext cx="401580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611" name="PlaceHolder 4"/>
          <p:cNvSpPr>
            <a:spLocks noGrp="1"/>
          </p:cNvSpPr>
          <p:nvPr>
            <p:ph type="body"/>
          </p:nvPr>
        </p:nvSpPr>
        <p:spPr>
          <a:xfrm>
            <a:off x="457200" y="3682080"/>
            <a:ext cx="822924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xmlns="" val="19003078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5"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86" name="PlaceHolder 2"/>
          <p:cNvSpPr>
            <a:spLocks noGrp="1"/>
          </p:cNvSpPr>
          <p:nvPr>
            <p:ph type="subTitle"/>
          </p:nvPr>
        </p:nvSpPr>
        <p:spPr>
          <a:xfrm>
            <a:off x="935640" y="1593360"/>
            <a:ext cx="7919640" cy="4427640"/>
          </a:xfrm>
          <a:prstGeom prst="rect">
            <a:avLst/>
          </a:prstGeom>
        </p:spPr>
        <p:txBody>
          <a:bodyPr lIns="0" tIns="0" rIns="0" bIns="0" anchor="ctr"/>
          <a:lstStyle/>
          <a:p>
            <a:pPr algn="ctr"/>
            <a:endParaRPr lang="ru-RU"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12"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lang="ru-RU" sz="4400" b="0" strike="noStrike" spc="-1">
              <a:solidFill>
                <a:srgbClr val="000000"/>
              </a:solidFill>
              <a:uFill>
                <a:solidFill>
                  <a:srgbClr val="FFFFFF"/>
                </a:solidFill>
              </a:uFill>
              <a:latin typeface="Arial"/>
            </a:endParaRPr>
          </a:p>
        </p:txBody>
      </p:sp>
      <p:sp>
        <p:nvSpPr>
          <p:cNvPr id="613" name="PlaceHolder 2"/>
          <p:cNvSpPr>
            <a:spLocks noGrp="1"/>
          </p:cNvSpPr>
          <p:nvPr>
            <p:ph type="body"/>
          </p:nvPr>
        </p:nvSpPr>
        <p:spPr>
          <a:xfrm>
            <a:off x="457200" y="1604520"/>
            <a:ext cx="822924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614" name="PlaceHolder 3"/>
          <p:cNvSpPr>
            <a:spLocks noGrp="1"/>
          </p:cNvSpPr>
          <p:nvPr>
            <p:ph type="body"/>
          </p:nvPr>
        </p:nvSpPr>
        <p:spPr>
          <a:xfrm>
            <a:off x="457200" y="3682080"/>
            <a:ext cx="822924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xmlns="" val="346106684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15"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lang="ru-RU" sz="4400" b="0" strike="noStrike" spc="-1">
              <a:solidFill>
                <a:srgbClr val="000000"/>
              </a:solidFill>
              <a:uFill>
                <a:solidFill>
                  <a:srgbClr val="FFFFFF"/>
                </a:solidFill>
              </a:uFill>
              <a:latin typeface="Arial"/>
            </a:endParaRPr>
          </a:p>
        </p:txBody>
      </p:sp>
      <p:sp>
        <p:nvSpPr>
          <p:cNvPr id="616" name="PlaceHolder 2"/>
          <p:cNvSpPr>
            <a:spLocks noGrp="1"/>
          </p:cNvSpPr>
          <p:nvPr>
            <p:ph type="body"/>
          </p:nvPr>
        </p:nvSpPr>
        <p:spPr>
          <a:xfrm>
            <a:off x="457200" y="1604520"/>
            <a:ext cx="401580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617" name="PlaceHolder 3"/>
          <p:cNvSpPr>
            <a:spLocks noGrp="1"/>
          </p:cNvSpPr>
          <p:nvPr>
            <p:ph type="body"/>
          </p:nvPr>
        </p:nvSpPr>
        <p:spPr>
          <a:xfrm>
            <a:off x="4674240" y="1604520"/>
            <a:ext cx="401580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618" name="PlaceHolder 4"/>
          <p:cNvSpPr>
            <a:spLocks noGrp="1"/>
          </p:cNvSpPr>
          <p:nvPr>
            <p:ph type="body"/>
          </p:nvPr>
        </p:nvSpPr>
        <p:spPr>
          <a:xfrm>
            <a:off x="4674240" y="3682080"/>
            <a:ext cx="401580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619" name="PlaceHolder 5"/>
          <p:cNvSpPr>
            <a:spLocks noGrp="1"/>
          </p:cNvSpPr>
          <p:nvPr>
            <p:ph type="body"/>
          </p:nvPr>
        </p:nvSpPr>
        <p:spPr>
          <a:xfrm>
            <a:off x="457200" y="3682080"/>
            <a:ext cx="401580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xmlns="" val="76943038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20"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lang="ru-RU" sz="4400" b="0" strike="noStrike" spc="-1">
              <a:solidFill>
                <a:srgbClr val="000000"/>
              </a:solidFill>
              <a:uFill>
                <a:solidFill>
                  <a:srgbClr val="FFFFFF"/>
                </a:solidFill>
              </a:uFill>
              <a:latin typeface="Arial"/>
            </a:endParaRPr>
          </a:p>
        </p:txBody>
      </p:sp>
      <p:sp>
        <p:nvSpPr>
          <p:cNvPr id="621" name="PlaceHolder 2"/>
          <p:cNvSpPr>
            <a:spLocks noGrp="1"/>
          </p:cNvSpPr>
          <p:nvPr>
            <p:ph type="body"/>
          </p:nvPr>
        </p:nvSpPr>
        <p:spPr>
          <a:xfrm>
            <a:off x="457200" y="1604520"/>
            <a:ext cx="8229240" cy="397728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622" name="PlaceHolder 3"/>
          <p:cNvSpPr>
            <a:spLocks noGrp="1"/>
          </p:cNvSpPr>
          <p:nvPr>
            <p:ph type="body"/>
          </p:nvPr>
        </p:nvSpPr>
        <p:spPr>
          <a:xfrm>
            <a:off x="457200" y="1604520"/>
            <a:ext cx="8229240" cy="397728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pic>
        <p:nvPicPr>
          <p:cNvPr id="623" name="Рисунок 622"/>
          <p:cNvPicPr/>
          <p:nvPr/>
        </p:nvPicPr>
        <p:blipFill>
          <a:blip r:embed="rId2"/>
          <a:stretch/>
        </p:blipFill>
        <p:spPr>
          <a:xfrm>
            <a:off x="2079000" y="1604520"/>
            <a:ext cx="4984920" cy="3977280"/>
          </a:xfrm>
          <a:prstGeom prst="rect">
            <a:avLst/>
          </a:prstGeom>
          <a:ln>
            <a:noFill/>
          </a:ln>
        </p:spPr>
      </p:pic>
      <p:pic>
        <p:nvPicPr>
          <p:cNvPr id="624" name="Рисунок 623"/>
          <p:cNvPicPr/>
          <p:nvPr/>
        </p:nvPicPr>
        <p:blipFill>
          <a:blip r:embed="rId2"/>
          <a:stretch/>
        </p:blipFill>
        <p:spPr>
          <a:xfrm>
            <a:off x="2079000" y="1604520"/>
            <a:ext cx="4984920" cy="3977280"/>
          </a:xfrm>
          <a:prstGeom prst="rect">
            <a:avLst/>
          </a:prstGeom>
          <a:ln>
            <a:noFill/>
          </a:ln>
        </p:spPr>
      </p:pic>
    </p:spTree>
    <p:extLst>
      <p:ext uri="{BB962C8B-B14F-4D97-AF65-F5344CB8AC3E}">
        <p14:creationId xmlns:p14="http://schemas.microsoft.com/office/powerpoint/2010/main" xmlns="" val="61481642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2333684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39"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lang="ru-RU" sz="4400" b="0" strike="noStrike" spc="-1">
              <a:solidFill>
                <a:srgbClr val="000000"/>
              </a:solidFill>
              <a:uFill>
                <a:solidFill>
                  <a:srgbClr val="FFFFFF"/>
                </a:solidFill>
              </a:uFill>
              <a:latin typeface="Arial"/>
            </a:endParaRPr>
          </a:p>
        </p:txBody>
      </p:sp>
      <p:sp>
        <p:nvSpPr>
          <p:cNvPr id="340"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ru-RU"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xmlns="" val="14402238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41"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lang="ru-RU" sz="4400" b="0" strike="noStrike" spc="-1">
              <a:solidFill>
                <a:srgbClr val="000000"/>
              </a:solidFill>
              <a:uFill>
                <a:solidFill>
                  <a:srgbClr val="FFFFFF"/>
                </a:solidFill>
              </a:uFill>
              <a:latin typeface="Arial"/>
            </a:endParaRPr>
          </a:p>
        </p:txBody>
      </p:sp>
      <p:sp>
        <p:nvSpPr>
          <p:cNvPr id="342" name="PlaceHolder 2"/>
          <p:cNvSpPr>
            <a:spLocks noGrp="1"/>
          </p:cNvSpPr>
          <p:nvPr>
            <p:ph type="body"/>
          </p:nvPr>
        </p:nvSpPr>
        <p:spPr>
          <a:xfrm>
            <a:off x="457200" y="1604520"/>
            <a:ext cx="8229240" cy="397728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xmlns="" val="360896661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43"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lang="ru-RU" sz="4400" b="0" strike="noStrike" spc="-1">
              <a:solidFill>
                <a:srgbClr val="000000"/>
              </a:solidFill>
              <a:uFill>
                <a:solidFill>
                  <a:srgbClr val="FFFFFF"/>
                </a:solidFill>
              </a:uFill>
              <a:latin typeface="Arial"/>
            </a:endParaRPr>
          </a:p>
        </p:txBody>
      </p:sp>
      <p:sp>
        <p:nvSpPr>
          <p:cNvPr id="344" name="PlaceHolder 2"/>
          <p:cNvSpPr>
            <a:spLocks noGrp="1"/>
          </p:cNvSpPr>
          <p:nvPr>
            <p:ph type="body"/>
          </p:nvPr>
        </p:nvSpPr>
        <p:spPr>
          <a:xfrm>
            <a:off x="457200" y="1604520"/>
            <a:ext cx="4015800" cy="397728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345" name="PlaceHolder 3"/>
          <p:cNvSpPr>
            <a:spLocks noGrp="1"/>
          </p:cNvSpPr>
          <p:nvPr>
            <p:ph type="body"/>
          </p:nvPr>
        </p:nvSpPr>
        <p:spPr>
          <a:xfrm>
            <a:off x="4674240" y="1604520"/>
            <a:ext cx="4015800" cy="397728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xmlns="" val="412915542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46"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lang="ru-RU" sz="44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xmlns="" val="276344445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47"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ru-RU"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xmlns="" val="264805453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48"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lang="ru-RU" sz="4400" b="0" strike="noStrike" spc="-1">
              <a:solidFill>
                <a:srgbClr val="000000"/>
              </a:solidFill>
              <a:uFill>
                <a:solidFill>
                  <a:srgbClr val="FFFFFF"/>
                </a:solidFill>
              </a:uFill>
              <a:latin typeface="Arial"/>
            </a:endParaRPr>
          </a:p>
        </p:txBody>
      </p:sp>
      <p:sp>
        <p:nvSpPr>
          <p:cNvPr id="349" name="PlaceHolder 2"/>
          <p:cNvSpPr>
            <a:spLocks noGrp="1"/>
          </p:cNvSpPr>
          <p:nvPr>
            <p:ph type="body"/>
          </p:nvPr>
        </p:nvSpPr>
        <p:spPr>
          <a:xfrm>
            <a:off x="457200" y="1604520"/>
            <a:ext cx="401580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350" name="PlaceHolder 3"/>
          <p:cNvSpPr>
            <a:spLocks noGrp="1"/>
          </p:cNvSpPr>
          <p:nvPr>
            <p:ph type="body"/>
          </p:nvPr>
        </p:nvSpPr>
        <p:spPr>
          <a:xfrm>
            <a:off x="457200" y="3682080"/>
            <a:ext cx="401580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351" name="PlaceHolder 4"/>
          <p:cNvSpPr>
            <a:spLocks noGrp="1"/>
          </p:cNvSpPr>
          <p:nvPr>
            <p:ph type="body"/>
          </p:nvPr>
        </p:nvSpPr>
        <p:spPr>
          <a:xfrm>
            <a:off x="4674240" y="1604520"/>
            <a:ext cx="4015800" cy="397728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xmlns="" val="2670370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88" name="PlaceHolder 2"/>
          <p:cNvSpPr>
            <a:spLocks noGrp="1"/>
          </p:cNvSpPr>
          <p:nvPr>
            <p:ph type="body"/>
          </p:nvPr>
        </p:nvSpPr>
        <p:spPr>
          <a:xfrm>
            <a:off x="935640" y="1593360"/>
            <a:ext cx="791964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52"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lang="ru-RU" sz="4400" b="0" strike="noStrike" spc="-1">
              <a:solidFill>
                <a:srgbClr val="000000"/>
              </a:solidFill>
              <a:uFill>
                <a:solidFill>
                  <a:srgbClr val="FFFFFF"/>
                </a:solidFill>
              </a:uFill>
              <a:latin typeface="Arial"/>
            </a:endParaRPr>
          </a:p>
        </p:txBody>
      </p:sp>
      <p:sp>
        <p:nvSpPr>
          <p:cNvPr id="353" name="PlaceHolder 2"/>
          <p:cNvSpPr>
            <a:spLocks noGrp="1"/>
          </p:cNvSpPr>
          <p:nvPr>
            <p:ph type="body"/>
          </p:nvPr>
        </p:nvSpPr>
        <p:spPr>
          <a:xfrm>
            <a:off x="457200" y="1604520"/>
            <a:ext cx="4015800" cy="397728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354" name="PlaceHolder 3"/>
          <p:cNvSpPr>
            <a:spLocks noGrp="1"/>
          </p:cNvSpPr>
          <p:nvPr>
            <p:ph type="body"/>
          </p:nvPr>
        </p:nvSpPr>
        <p:spPr>
          <a:xfrm>
            <a:off x="4674240" y="1604520"/>
            <a:ext cx="401580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355" name="PlaceHolder 4"/>
          <p:cNvSpPr>
            <a:spLocks noGrp="1"/>
          </p:cNvSpPr>
          <p:nvPr>
            <p:ph type="body"/>
          </p:nvPr>
        </p:nvSpPr>
        <p:spPr>
          <a:xfrm>
            <a:off x="4674240" y="3682080"/>
            <a:ext cx="401580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xmlns="" val="251762125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56"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lang="ru-RU" sz="4400" b="0" strike="noStrike" spc="-1">
              <a:solidFill>
                <a:srgbClr val="000000"/>
              </a:solidFill>
              <a:uFill>
                <a:solidFill>
                  <a:srgbClr val="FFFFFF"/>
                </a:solidFill>
              </a:uFill>
              <a:latin typeface="Arial"/>
            </a:endParaRPr>
          </a:p>
        </p:txBody>
      </p:sp>
      <p:sp>
        <p:nvSpPr>
          <p:cNvPr id="357" name="PlaceHolder 2"/>
          <p:cNvSpPr>
            <a:spLocks noGrp="1"/>
          </p:cNvSpPr>
          <p:nvPr>
            <p:ph type="body"/>
          </p:nvPr>
        </p:nvSpPr>
        <p:spPr>
          <a:xfrm>
            <a:off x="457200" y="1604520"/>
            <a:ext cx="401580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358" name="PlaceHolder 3"/>
          <p:cNvSpPr>
            <a:spLocks noGrp="1"/>
          </p:cNvSpPr>
          <p:nvPr>
            <p:ph type="body"/>
          </p:nvPr>
        </p:nvSpPr>
        <p:spPr>
          <a:xfrm>
            <a:off x="4674240" y="1604520"/>
            <a:ext cx="401580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359" name="PlaceHolder 4"/>
          <p:cNvSpPr>
            <a:spLocks noGrp="1"/>
          </p:cNvSpPr>
          <p:nvPr>
            <p:ph type="body"/>
          </p:nvPr>
        </p:nvSpPr>
        <p:spPr>
          <a:xfrm>
            <a:off x="457200" y="3682080"/>
            <a:ext cx="822924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xmlns="" val="352548207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60"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lang="ru-RU" sz="4400" b="0" strike="noStrike" spc="-1">
              <a:solidFill>
                <a:srgbClr val="000000"/>
              </a:solidFill>
              <a:uFill>
                <a:solidFill>
                  <a:srgbClr val="FFFFFF"/>
                </a:solidFill>
              </a:uFill>
              <a:latin typeface="Arial"/>
            </a:endParaRPr>
          </a:p>
        </p:txBody>
      </p:sp>
      <p:sp>
        <p:nvSpPr>
          <p:cNvPr id="361" name="PlaceHolder 2"/>
          <p:cNvSpPr>
            <a:spLocks noGrp="1"/>
          </p:cNvSpPr>
          <p:nvPr>
            <p:ph type="body"/>
          </p:nvPr>
        </p:nvSpPr>
        <p:spPr>
          <a:xfrm>
            <a:off x="457200" y="1604520"/>
            <a:ext cx="822924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362" name="PlaceHolder 3"/>
          <p:cNvSpPr>
            <a:spLocks noGrp="1"/>
          </p:cNvSpPr>
          <p:nvPr>
            <p:ph type="body"/>
          </p:nvPr>
        </p:nvSpPr>
        <p:spPr>
          <a:xfrm>
            <a:off x="457200" y="3682080"/>
            <a:ext cx="822924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xmlns="" val="86191421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63"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lang="ru-RU" sz="4400" b="0" strike="noStrike" spc="-1">
              <a:solidFill>
                <a:srgbClr val="000000"/>
              </a:solidFill>
              <a:uFill>
                <a:solidFill>
                  <a:srgbClr val="FFFFFF"/>
                </a:solidFill>
              </a:uFill>
              <a:latin typeface="Arial"/>
            </a:endParaRPr>
          </a:p>
        </p:txBody>
      </p:sp>
      <p:sp>
        <p:nvSpPr>
          <p:cNvPr id="364" name="PlaceHolder 2"/>
          <p:cNvSpPr>
            <a:spLocks noGrp="1"/>
          </p:cNvSpPr>
          <p:nvPr>
            <p:ph type="body"/>
          </p:nvPr>
        </p:nvSpPr>
        <p:spPr>
          <a:xfrm>
            <a:off x="457200" y="1604520"/>
            <a:ext cx="401580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365" name="PlaceHolder 3"/>
          <p:cNvSpPr>
            <a:spLocks noGrp="1"/>
          </p:cNvSpPr>
          <p:nvPr>
            <p:ph type="body"/>
          </p:nvPr>
        </p:nvSpPr>
        <p:spPr>
          <a:xfrm>
            <a:off x="4674240" y="1604520"/>
            <a:ext cx="401580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366" name="PlaceHolder 4"/>
          <p:cNvSpPr>
            <a:spLocks noGrp="1"/>
          </p:cNvSpPr>
          <p:nvPr>
            <p:ph type="body"/>
          </p:nvPr>
        </p:nvSpPr>
        <p:spPr>
          <a:xfrm>
            <a:off x="4674240" y="3682080"/>
            <a:ext cx="401580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367" name="PlaceHolder 5"/>
          <p:cNvSpPr>
            <a:spLocks noGrp="1"/>
          </p:cNvSpPr>
          <p:nvPr>
            <p:ph type="body"/>
          </p:nvPr>
        </p:nvSpPr>
        <p:spPr>
          <a:xfrm>
            <a:off x="457200" y="3682080"/>
            <a:ext cx="401580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xmlns="" val="341453389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68"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lang="ru-RU" sz="4400" b="0" strike="noStrike" spc="-1">
              <a:solidFill>
                <a:srgbClr val="000000"/>
              </a:solidFill>
              <a:uFill>
                <a:solidFill>
                  <a:srgbClr val="FFFFFF"/>
                </a:solidFill>
              </a:uFill>
              <a:latin typeface="Arial"/>
            </a:endParaRPr>
          </a:p>
        </p:txBody>
      </p:sp>
      <p:sp>
        <p:nvSpPr>
          <p:cNvPr id="369" name="PlaceHolder 2"/>
          <p:cNvSpPr>
            <a:spLocks noGrp="1"/>
          </p:cNvSpPr>
          <p:nvPr>
            <p:ph type="body"/>
          </p:nvPr>
        </p:nvSpPr>
        <p:spPr>
          <a:xfrm>
            <a:off x="457200" y="1604520"/>
            <a:ext cx="8229240" cy="397728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370" name="PlaceHolder 3"/>
          <p:cNvSpPr>
            <a:spLocks noGrp="1"/>
          </p:cNvSpPr>
          <p:nvPr>
            <p:ph type="body"/>
          </p:nvPr>
        </p:nvSpPr>
        <p:spPr>
          <a:xfrm>
            <a:off x="457200" y="1604520"/>
            <a:ext cx="8229240" cy="397728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pic>
        <p:nvPicPr>
          <p:cNvPr id="371" name="Рисунок 370"/>
          <p:cNvPicPr/>
          <p:nvPr/>
        </p:nvPicPr>
        <p:blipFill>
          <a:blip r:embed="rId2"/>
          <a:stretch/>
        </p:blipFill>
        <p:spPr>
          <a:xfrm>
            <a:off x="2079000" y="1604520"/>
            <a:ext cx="4984920" cy="3977280"/>
          </a:xfrm>
          <a:prstGeom prst="rect">
            <a:avLst/>
          </a:prstGeom>
          <a:ln>
            <a:noFill/>
          </a:ln>
        </p:spPr>
      </p:pic>
      <p:pic>
        <p:nvPicPr>
          <p:cNvPr id="372" name="Рисунок 371"/>
          <p:cNvPicPr/>
          <p:nvPr/>
        </p:nvPicPr>
        <p:blipFill>
          <a:blip r:embed="rId2"/>
          <a:stretch/>
        </p:blipFill>
        <p:spPr>
          <a:xfrm>
            <a:off x="2079000" y="1604520"/>
            <a:ext cx="4984920" cy="3977280"/>
          </a:xfrm>
          <a:prstGeom prst="rect">
            <a:avLst/>
          </a:prstGeom>
          <a:ln>
            <a:noFill/>
          </a:ln>
        </p:spPr>
      </p:pic>
    </p:spTree>
    <p:extLst>
      <p:ext uri="{BB962C8B-B14F-4D97-AF65-F5344CB8AC3E}">
        <p14:creationId xmlns:p14="http://schemas.microsoft.com/office/powerpoint/2010/main" xmlns="" val="353299125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6C6466F-96D0-453B-B8EB-772DD4B97F5A}" type="datetimeFigureOut">
              <a:rPr lang="ru-RU" smtClean="0">
                <a:solidFill>
                  <a:prstClr val="black">
                    <a:tint val="75000"/>
                  </a:prstClr>
                </a:solidFill>
              </a:rPr>
              <a:pPr/>
              <a:t>15.09.2021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70885342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6C6466F-96D0-453B-B8EB-772DD4B97F5A}" type="datetimeFigureOut">
              <a:rPr lang="ru-RU" smtClean="0">
                <a:solidFill>
                  <a:prstClr val="black">
                    <a:tint val="75000"/>
                  </a:prstClr>
                </a:solidFill>
              </a:rPr>
              <a:pPr/>
              <a:t>15.09.2021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406982449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fontAlgn="base">
              <a:spcBef>
                <a:spcPct val="0"/>
              </a:spcBef>
              <a:spcAft>
                <a:spcPct val="0"/>
              </a:spcAft>
              <a:defRPr/>
            </a:pPr>
            <a:fld id="{5DBD176E-198C-4E2B-9971-FFAB34F38F5E}" type="datetimeFigureOut">
              <a:rPr lang="ru-RU" smtClean="0">
                <a:solidFill>
                  <a:srgbClr val="666666"/>
                </a:solidFill>
              </a:rPr>
              <a:pPr fontAlgn="base">
                <a:spcBef>
                  <a:spcPct val="0"/>
                </a:spcBef>
                <a:spcAft>
                  <a:spcPct val="0"/>
                </a:spcAft>
                <a:defRPr/>
              </a:pPr>
              <a:t>15.09.2021</a:t>
            </a:fld>
            <a:endParaRPr lang="ru-RU">
              <a:solidFill>
                <a:srgbClr val="666666"/>
              </a:solidFill>
            </a:endParaRPr>
          </a:p>
        </p:txBody>
      </p:sp>
      <p:sp>
        <p:nvSpPr>
          <p:cNvPr id="5" name="Нижний колонтитул 4"/>
          <p:cNvSpPr>
            <a:spLocks noGrp="1"/>
          </p:cNvSpPr>
          <p:nvPr>
            <p:ph type="ftr" sz="quarter" idx="11"/>
          </p:nvPr>
        </p:nvSpPr>
        <p:spPr/>
        <p:txBody>
          <a:bodyPr/>
          <a:lstStyle/>
          <a:p>
            <a:pPr fontAlgn="base">
              <a:spcBef>
                <a:spcPct val="0"/>
              </a:spcBef>
              <a:spcAft>
                <a:spcPct val="0"/>
              </a:spcAft>
              <a:defRPr/>
            </a:pPr>
            <a:endParaRPr lang="ru-RU">
              <a:solidFill>
                <a:srgbClr val="666666"/>
              </a:solidFill>
            </a:endParaRPr>
          </a:p>
        </p:txBody>
      </p:sp>
      <p:sp>
        <p:nvSpPr>
          <p:cNvPr id="6" name="Номер слайда 5"/>
          <p:cNvSpPr>
            <a:spLocks noGrp="1"/>
          </p:cNvSpPr>
          <p:nvPr>
            <p:ph type="sldNum" sz="quarter" idx="12"/>
          </p:nvPr>
        </p:nvSpPr>
        <p:spPr/>
        <p:txBody>
          <a:bodyPr/>
          <a:lstStyle/>
          <a:p>
            <a:pPr fontAlgn="base">
              <a:spcBef>
                <a:spcPct val="0"/>
              </a:spcBef>
              <a:spcAft>
                <a:spcPct val="0"/>
              </a:spcAft>
              <a:defRPr/>
            </a:pPr>
            <a:fld id="{23B31EA4-6B56-402C-8E04-8CE03213C8A5}" type="slidenum">
              <a:rPr lang="ru-RU" smtClean="0">
                <a:solidFill>
                  <a:prstClr val="black"/>
                </a:solidFill>
              </a:rPr>
              <a:pPr fontAlgn="base">
                <a:spcBef>
                  <a:spcPct val="0"/>
                </a:spcBef>
                <a:spcAft>
                  <a:spcPct val="0"/>
                </a:spcAft>
                <a:defRPr/>
              </a:pPr>
              <a:t>‹#›</a:t>
            </a:fld>
            <a:endParaRPr lang="ru-RU">
              <a:solidFill>
                <a:prstClr val="black"/>
              </a:solidFill>
            </a:endParaRPr>
          </a:p>
        </p:txBody>
      </p:sp>
    </p:spTree>
    <p:extLst>
      <p:ext uri="{BB962C8B-B14F-4D97-AF65-F5344CB8AC3E}">
        <p14:creationId xmlns:p14="http://schemas.microsoft.com/office/powerpoint/2010/main" xmlns="" val="252242502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6C6466F-96D0-453B-B8EB-772DD4B97F5A}" type="datetimeFigureOut">
              <a:rPr lang="ru-RU" smtClean="0">
                <a:solidFill>
                  <a:prstClr val="black">
                    <a:tint val="75000"/>
                  </a:prstClr>
                </a:solidFill>
              </a:rPr>
              <a:pPr/>
              <a:t>15.09.2021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43287328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6C6466F-96D0-453B-B8EB-772DD4B97F5A}" type="datetimeFigureOut">
              <a:rPr lang="ru-RU" smtClean="0">
                <a:solidFill>
                  <a:prstClr val="black">
                    <a:tint val="75000"/>
                  </a:prstClr>
                </a:solidFill>
              </a:rPr>
              <a:pPr/>
              <a:t>15.09.2021</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6904940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90" name="PlaceHolder 2"/>
          <p:cNvSpPr>
            <a:spLocks noGrp="1"/>
          </p:cNvSpPr>
          <p:nvPr>
            <p:ph type="body"/>
          </p:nvPr>
        </p:nvSpPr>
        <p:spPr>
          <a:xfrm>
            <a:off x="93564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91" name="PlaceHolder 3"/>
          <p:cNvSpPr>
            <a:spLocks noGrp="1"/>
          </p:cNvSpPr>
          <p:nvPr>
            <p:ph type="body"/>
          </p:nvPr>
        </p:nvSpPr>
        <p:spPr>
          <a:xfrm>
            <a:off x="499392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fontAlgn="base">
              <a:spcBef>
                <a:spcPct val="0"/>
              </a:spcBef>
              <a:spcAft>
                <a:spcPct val="0"/>
              </a:spcAft>
              <a:defRPr/>
            </a:pPr>
            <a:endParaRPr lang="ru-RU">
              <a:solidFill>
                <a:prstClr val="black"/>
              </a:solidFill>
              <a:latin typeface="Arial" pitchFamily="34" charset="0"/>
              <a:cs typeface="Arial" pitchFamily="34" charset="0"/>
            </a:endParaRPr>
          </a:p>
        </p:txBody>
      </p:sp>
      <p:sp>
        <p:nvSpPr>
          <p:cNvPr id="4" name="Нижний колонтитул 3"/>
          <p:cNvSpPr>
            <a:spLocks noGrp="1"/>
          </p:cNvSpPr>
          <p:nvPr>
            <p:ph type="ftr" sz="quarter" idx="11"/>
          </p:nvPr>
        </p:nvSpPr>
        <p:spPr/>
        <p:txBody>
          <a:bodyPr/>
          <a:lstStyle/>
          <a:p>
            <a:pPr fontAlgn="base">
              <a:spcBef>
                <a:spcPct val="0"/>
              </a:spcBef>
              <a:spcAft>
                <a:spcPct val="0"/>
              </a:spcAft>
              <a:defRPr/>
            </a:pPr>
            <a:r>
              <a:rPr lang="ru-RU" smtClean="0">
                <a:solidFill>
                  <a:prstClr val="black"/>
                </a:solidFill>
                <a:latin typeface="Arial" pitchFamily="34" charset="0"/>
                <a:cs typeface="Arial" pitchFamily="34" charset="0"/>
              </a:rPr>
              <a:t>Календарь 2014</a:t>
            </a:r>
            <a:endParaRPr lang="ru-RU">
              <a:solidFill>
                <a:prstClr val="black"/>
              </a:solidFill>
              <a:latin typeface="Arial" pitchFamily="34" charset="0"/>
              <a:cs typeface="Arial" pitchFamily="34" charset="0"/>
            </a:endParaRPr>
          </a:p>
        </p:txBody>
      </p:sp>
      <p:sp>
        <p:nvSpPr>
          <p:cNvPr id="5" name="Номер слайда 4"/>
          <p:cNvSpPr>
            <a:spLocks noGrp="1"/>
          </p:cNvSpPr>
          <p:nvPr>
            <p:ph type="sldNum" sz="quarter" idx="12"/>
          </p:nvPr>
        </p:nvSpPr>
        <p:spPr/>
        <p:txBody>
          <a:bodyPr/>
          <a:lstStyle/>
          <a:p>
            <a:pPr fontAlgn="base">
              <a:spcBef>
                <a:spcPct val="0"/>
              </a:spcBef>
              <a:spcAft>
                <a:spcPct val="0"/>
              </a:spcAft>
              <a:defRPr/>
            </a:pPr>
            <a:fld id="{20FF10B7-E0A9-4E8F-978F-B6D643D0F2B3}" type="slidenum">
              <a:rPr lang="ru-RU" smtClean="0">
                <a:solidFill>
                  <a:prstClr val="black"/>
                </a:solidFill>
                <a:latin typeface="Arial" pitchFamily="34" charset="0"/>
                <a:cs typeface="Arial" pitchFamily="34" charset="0"/>
              </a:rPr>
              <a:pPr fontAlgn="base">
                <a:spcBef>
                  <a:spcPct val="0"/>
                </a:spcBef>
                <a:spcAft>
                  <a:spcPct val="0"/>
                </a:spcAft>
                <a:defRPr/>
              </a:pPr>
              <a:t>‹#›</a:t>
            </a:fld>
            <a:endParaRPr lang="ru-RU">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417915558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6C6466F-96D0-453B-B8EB-772DD4B97F5A}" type="datetimeFigureOut">
              <a:rPr lang="ru-RU" smtClean="0">
                <a:solidFill>
                  <a:prstClr val="black">
                    <a:tint val="75000"/>
                  </a:prstClr>
                </a:solidFill>
              </a:rPr>
              <a:pPr/>
              <a:t>15.09.2021</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32338634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6C6466F-96D0-453B-B8EB-772DD4B97F5A}" type="datetimeFigureOut">
              <a:rPr lang="ru-RU" smtClean="0">
                <a:solidFill>
                  <a:prstClr val="black">
                    <a:tint val="75000"/>
                  </a:prstClr>
                </a:solidFill>
              </a:rPr>
              <a:pPr/>
              <a:t>15.09.2021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411724889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fontAlgn="base">
              <a:spcBef>
                <a:spcPct val="0"/>
              </a:spcBef>
              <a:spcAft>
                <a:spcPct val="0"/>
              </a:spcAft>
              <a:defRPr/>
            </a:pPr>
            <a:fld id="{8E310430-0FF3-4C11-9A31-24BE0124FC59}" type="datetimeFigureOut">
              <a:rPr lang="ru-RU" smtClean="0">
                <a:solidFill>
                  <a:prstClr val="black"/>
                </a:solidFill>
                <a:latin typeface="Arial" pitchFamily="34" charset="0"/>
                <a:cs typeface="Arial" pitchFamily="34" charset="0"/>
              </a:rPr>
              <a:pPr fontAlgn="base">
                <a:spcBef>
                  <a:spcPct val="0"/>
                </a:spcBef>
                <a:spcAft>
                  <a:spcPct val="0"/>
                </a:spcAft>
                <a:defRPr/>
              </a:pPr>
              <a:t>15.09.2021</a:t>
            </a:fld>
            <a:endParaRPr lang="ru-RU">
              <a:solidFill>
                <a:prstClr val="black"/>
              </a:solidFill>
              <a:latin typeface="Arial" pitchFamily="34" charset="0"/>
              <a:cs typeface="Arial" pitchFamily="34" charset="0"/>
            </a:endParaRPr>
          </a:p>
        </p:txBody>
      </p:sp>
      <p:sp>
        <p:nvSpPr>
          <p:cNvPr id="6" name="Нижний колонтитул 5"/>
          <p:cNvSpPr>
            <a:spLocks noGrp="1"/>
          </p:cNvSpPr>
          <p:nvPr>
            <p:ph type="ftr" sz="quarter" idx="11"/>
          </p:nvPr>
        </p:nvSpPr>
        <p:spPr/>
        <p:txBody>
          <a:bodyPr/>
          <a:lstStyle/>
          <a:p>
            <a:pPr fontAlgn="base">
              <a:spcBef>
                <a:spcPct val="0"/>
              </a:spcBef>
              <a:spcAft>
                <a:spcPct val="0"/>
              </a:spcAft>
              <a:defRPr/>
            </a:pPr>
            <a:endParaRPr lang="ru-RU">
              <a:solidFill>
                <a:prstClr val="black"/>
              </a:solidFill>
              <a:latin typeface="Arial" pitchFamily="34" charset="0"/>
              <a:cs typeface="Arial" pitchFamily="34" charset="0"/>
            </a:endParaRPr>
          </a:p>
        </p:txBody>
      </p:sp>
      <p:sp>
        <p:nvSpPr>
          <p:cNvPr id="7" name="Номер слайда 6"/>
          <p:cNvSpPr>
            <a:spLocks noGrp="1"/>
          </p:cNvSpPr>
          <p:nvPr>
            <p:ph type="sldNum" sz="quarter" idx="12"/>
          </p:nvPr>
        </p:nvSpPr>
        <p:spPr/>
        <p:txBody>
          <a:bodyPr/>
          <a:lstStyle/>
          <a:p>
            <a:pPr fontAlgn="base">
              <a:spcBef>
                <a:spcPct val="0"/>
              </a:spcBef>
              <a:spcAft>
                <a:spcPct val="0"/>
              </a:spcAft>
              <a:defRPr/>
            </a:pPr>
            <a:fld id="{6C8C07EF-5161-4BA9-B2BD-2D5978B32AC4}" type="slidenum">
              <a:rPr lang="ru-RU" smtClean="0">
                <a:solidFill>
                  <a:prstClr val="black"/>
                </a:solidFill>
                <a:latin typeface="Arial" pitchFamily="34" charset="0"/>
                <a:cs typeface="Arial" pitchFamily="34" charset="0"/>
              </a:rPr>
              <a:pPr fontAlgn="base">
                <a:spcBef>
                  <a:spcPct val="0"/>
                </a:spcBef>
                <a:spcAft>
                  <a:spcPct val="0"/>
                </a:spcAft>
                <a:defRPr/>
              </a:pPr>
              <a:t>‹#›</a:t>
            </a:fld>
            <a:endParaRPr lang="ru-RU">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425494957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6C6466F-96D0-453B-B8EB-772DD4B97F5A}" type="datetimeFigureOut">
              <a:rPr lang="ru-RU" smtClean="0">
                <a:solidFill>
                  <a:prstClr val="black">
                    <a:tint val="75000"/>
                  </a:prstClr>
                </a:solidFill>
              </a:rPr>
              <a:pPr/>
              <a:t>15.09.2021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54698157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6C6466F-96D0-453B-B8EB-772DD4B97F5A}" type="datetimeFigureOut">
              <a:rPr lang="ru-RU" smtClean="0">
                <a:solidFill>
                  <a:prstClr val="black">
                    <a:tint val="75000"/>
                  </a:prstClr>
                </a:solidFill>
              </a:rPr>
              <a:pPr/>
              <a:t>15.09.2021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85140674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Заголовок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5596" y="296652"/>
            <a:ext cx="7920000" cy="900113"/>
          </a:xfrm>
        </p:spPr>
        <p:txBody>
          <a:bodyPr/>
          <a:lstStyle>
            <a:lvl1pPr>
              <a:defRPr sz="6000" b="0" baseline="0">
                <a:solidFill>
                  <a:schemeClr val="bg2">
                    <a:lumMod val="25000"/>
                  </a:schemeClr>
                </a:solidFill>
                <a:latin typeface="Cassandra" pitchFamily="66" charset="0"/>
              </a:defRPr>
            </a:lvl1pPr>
          </a:lstStyle>
          <a:p>
            <a:r>
              <a:rPr lang="ru-RU" dirty="0" smtClean="0"/>
              <a:t>Образец заголовка</a:t>
            </a:r>
            <a:endParaRPr lang="ru-RU" dirty="0"/>
          </a:p>
        </p:txBody>
      </p:sp>
      <p:sp>
        <p:nvSpPr>
          <p:cNvPr id="5" name="Текст 4"/>
          <p:cNvSpPr>
            <a:spLocks noGrp="1"/>
          </p:cNvSpPr>
          <p:nvPr>
            <p:ph type="body" sz="quarter" idx="10"/>
          </p:nvPr>
        </p:nvSpPr>
        <p:spPr>
          <a:xfrm>
            <a:off x="935596" y="1593342"/>
            <a:ext cx="7920000" cy="4248000"/>
          </a:xfrm>
        </p:spPr>
        <p:txBody>
          <a:bodyPr/>
          <a:lstStyle>
            <a:lvl1pPr marL="0" indent="0">
              <a:buNone/>
              <a:defRPr>
                <a:solidFill>
                  <a:schemeClr val="bg2">
                    <a:lumMod val="25000"/>
                  </a:schemeClr>
                </a:solidFill>
                <a:latin typeface="+mj-lt"/>
              </a:defRPr>
            </a:lvl1pPr>
            <a:lvl2pPr marL="108000" indent="0">
              <a:buNone/>
              <a:defRPr/>
            </a:lvl2pPr>
            <a:lvl3pPr marL="108000" indent="0">
              <a:buNone/>
              <a:defRPr/>
            </a:lvl3pPr>
          </a:lstStyle>
          <a:p>
            <a:pPr lvl="0"/>
            <a:r>
              <a:rPr lang="ru-RU" dirty="0" smtClean="0"/>
              <a:t>Образец текста</a:t>
            </a:r>
          </a:p>
        </p:txBody>
      </p:sp>
    </p:spTree>
    <p:extLst>
      <p:ext uri="{BB962C8B-B14F-4D97-AF65-F5344CB8AC3E}">
        <p14:creationId xmlns:p14="http://schemas.microsoft.com/office/powerpoint/2010/main" xmlns="" val="413430120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Заголовок и спис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5596" y="296652"/>
            <a:ext cx="7920000" cy="900113"/>
          </a:xfrm>
        </p:spPr>
        <p:txBody>
          <a:bodyPr/>
          <a:lstStyle>
            <a:lvl1pPr>
              <a:defRPr sz="6000" b="0">
                <a:solidFill>
                  <a:schemeClr val="bg2">
                    <a:lumMod val="25000"/>
                  </a:schemeClr>
                </a:solidFill>
                <a:latin typeface="Cassandra" pitchFamily="66" charset="0"/>
              </a:defRPr>
            </a:lvl1pPr>
          </a:lstStyle>
          <a:p>
            <a:r>
              <a:rPr lang="ru-RU" dirty="0" smtClean="0"/>
              <a:t>Образец заголовка</a:t>
            </a:r>
            <a:endParaRPr lang="ru-RU" dirty="0"/>
          </a:p>
        </p:txBody>
      </p:sp>
      <p:sp>
        <p:nvSpPr>
          <p:cNvPr id="5" name="Текст 4"/>
          <p:cNvSpPr>
            <a:spLocks noGrp="1"/>
          </p:cNvSpPr>
          <p:nvPr>
            <p:ph type="body" sz="quarter" idx="10"/>
          </p:nvPr>
        </p:nvSpPr>
        <p:spPr>
          <a:xfrm>
            <a:off x="935596" y="1593342"/>
            <a:ext cx="7920000" cy="4428000"/>
          </a:xfrm>
        </p:spPr>
        <p:txBody>
          <a:bodyPr/>
          <a:lstStyle>
            <a:lvl1pPr marL="342000" indent="-342000">
              <a:buSzPct val="80000"/>
              <a:buFont typeface="Wingdings 2" pitchFamily="18" charset="2"/>
              <a:buChar char="·"/>
              <a:defRPr>
                <a:solidFill>
                  <a:schemeClr val="bg2">
                    <a:lumMod val="25000"/>
                  </a:schemeClr>
                </a:solidFill>
                <a:latin typeface="+mj-lt"/>
              </a:defRPr>
            </a:lvl1pPr>
            <a:lvl2pPr marL="741600" indent="-284400">
              <a:buSzPct val="80000"/>
              <a:buFont typeface="Wingdings" pitchFamily="2" charset="2"/>
              <a:buChar char="§"/>
              <a:defRPr>
                <a:solidFill>
                  <a:schemeClr val="bg2">
                    <a:lumMod val="25000"/>
                  </a:schemeClr>
                </a:solidFill>
                <a:latin typeface="+mj-lt"/>
              </a:defRPr>
            </a:lvl2pPr>
            <a:lvl3pPr marL="1144800" indent="-230400">
              <a:buSzPct val="80000"/>
              <a:buFont typeface="Arial" pitchFamily="34" charset="0"/>
              <a:buChar char="•"/>
              <a:defRPr>
                <a:solidFill>
                  <a:schemeClr val="bg2">
                    <a:lumMod val="25000"/>
                  </a:schemeClr>
                </a:solidFill>
                <a:latin typeface="+mj-lt"/>
              </a:defRPr>
            </a:lvl3pPr>
            <a:lvl4pPr>
              <a:buFont typeface="Wingdings 2" pitchFamily="18" charset="2"/>
              <a:buChar char="·"/>
              <a:defRPr>
                <a:solidFill>
                  <a:schemeClr val="bg2">
                    <a:lumMod val="25000"/>
                  </a:schemeClr>
                </a:solidFill>
              </a:defRPr>
            </a:lvl4pPr>
            <a:lvl5pPr>
              <a:buFont typeface="Wingdings 2" pitchFamily="18" charset="2"/>
              <a:buChar char="·"/>
              <a:defRPr>
                <a:solidFill>
                  <a:schemeClr val="bg2">
                    <a:lumMod val="25000"/>
                  </a:schemeClr>
                </a:solidFill>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p:txBody>
      </p:sp>
    </p:spTree>
    <p:extLst>
      <p:ext uri="{BB962C8B-B14F-4D97-AF65-F5344CB8AC3E}">
        <p14:creationId xmlns:p14="http://schemas.microsoft.com/office/powerpoint/2010/main" xmlns="" val="250410661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2"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3" name="PlaceHolder 1"/>
          <p:cNvSpPr>
            <a:spLocks noGrp="1"/>
          </p:cNvSpPr>
          <p:nvPr>
            <p:ph type="subTitle"/>
          </p:nvPr>
        </p:nvSpPr>
        <p:spPr>
          <a:xfrm>
            <a:off x="936360" y="296640"/>
            <a:ext cx="7919640" cy="4171680"/>
          </a:xfrm>
          <a:prstGeom prst="rect">
            <a:avLst/>
          </a:prstGeom>
        </p:spPr>
        <p:txBody>
          <a:bodyPr lIns="0" tIns="0" rIns="0" bIns="0" anchor="ctr"/>
          <a:lstStyle/>
          <a:p>
            <a:pPr algn="ctr"/>
            <a:endParaRPr lang="ru-RU"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95" name="PlaceHolder 2"/>
          <p:cNvSpPr>
            <a:spLocks noGrp="1"/>
          </p:cNvSpPr>
          <p:nvPr>
            <p:ph type="body"/>
          </p:nvPr>
        </p:nvSpPr>
        <p:spPr>
          <a:xfrm>
            <a:off x="93564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96" name="PlaceHolder 3"/>
          <p:cNvSpPr>
            <a:spLocks noGrp="1"/>
          </p:cNvSpPr>
          <p:nvPr>
            <p:ph type="body"/>
          </p:nvPr>
        </p:nvSpPr>
        <p:spPr>
          <a:xfrm>
            <a:off x="93564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97" name="PlaceHolder 4"/>
          <p:cNvSpPr>
            <a:spLocks noGrp="1"/>
          </p:cNvSpPr>
          <p:nvPr>
            <p:ph type="body"/>
          </p:nvPr>
        </p:nvSpPr>
        <p:spPr>
          <a:xfrm>
            <a:off x="499392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6" name="PlaceHolder 2"/>
          <p:cNvSpPr>
            <a:spLocks noGrp="1"/>
          </p:cNvSpPr>
          <p:nvPr>
            <p:ph type="subTitle"/>
          </p:nvPr>
        </p:nvSpPr>
        <p:spPr>
          <a:xfrm>
            <a:off x="935640" y="1593360"/>
            <a:ext cx="7919640" cy="4427640"/>
          </a:xfrm>
          <a:prstGeom prst="rect">
            <a:avLst/>
          </a:prstGeom>
        </p:spPr>
        <p:txBody>
          <a:bodyPr lIns="0" tIns="0" rIns="0" bIns="0" anchor="ctr"/>
          <a:lstStyle/>
          <a:p>
            <a:pPr algn="ctr"/>
            <a:endParaRPr lang="ru-RU"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99" name="PlaceHolder 2"/>
          <p:cNvSpPr>
            <a:spLocks noGrp="1"/>
          </p:cNvSpPr>
          <p:nvPr>
            <p:ph type="body"/>
          </p:nvPr>
        </p:nvSpPr>
        <p:spPr>
          <a:xfrm>
            <a:off x="93564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100" name="PlaceHolder 3"/>
          <p:cNvSpPr>
            <a:spLocks noGrp="1"/>
          </p:cNvSpPr>
          <p:nvPr>
            <p:ph type="body"/>
          </p:nvPr>
        </p:nvSpPr>
        <p:spPr>
          <a:xfrm>
            <a:off x="499392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101" name="PlaceHolder 4"/>
          <p:cNvSpPr>
            <a:spLocks noGrp="1"/>
          </p:cNvSpPr>
          <p:nvPr>
            <p:ph type="body"/>
          </p:nvPr>
        </p:nvSpPr>
        <p:spPr>
          <a:xfrm>
            <a:off x="499392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103" name="PlaceHolder 2"/>
          <p:cNvSpPr>
            <a:spLocks noGrp="1"/>
          </p:cNvSpPr>
          <p:nvPr>
            <p:ph type="body"/>
          </p:nvPr>
        </p:nvSpPr>
        <p:spPr>
          <a:xfrm>
            <a:off x="93564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104" name="PlaceHolder 3"/>
          <p:cNvSpPr>
            <a:spLocks noGrp="1"/>
          </p:cNvSpPr>
          <p:nvPr>
            <p:ph type="body"/>
          </p:nvPr>
        </p:nvSpPr>
        <p:spPr>
          <a:xfrm>
            <a:off x="499392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105" name="PlaceHolder 4"/>
          <p:cNvSpPr>
            <a:spLocks noGrp="1"/>
          </p:cNvSpPr>
          <p:nvPr>
            <p:ph type="body"/>
          </p:nvPr>
        </p:nvSpPr>
        <p:spPr>
          <a:xfrm>
            <a:off x="935640" y="3906000"/>
            <a:ext cx="791964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107" name="PlaceHolder 2"/>
          <p:cNvSpPr>
            <a:spLocks noGrp="1"/>
          </p:cNvSpPr>
          <p:nvPr>
            <p:ph type="body"/>
          </p:nvPr>
        </p:nvSpPr>
        <p:spPr>
          <a:xfrm>
            <a:off x="935640" y="1593360"/>
            <a:ext cx="791964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108" name="PlaceHolder 3"/>
          <p:cNvSpPr>
            <a:spLocks noGrp="1"/>
          </p:cNvSpPr>
          <p:nvPr>
            <p:ph type="body"/>
          </p:nvPr>
        </p:nvSpPr>
        <p:spPr>
          <a:xfrm>
            <a:off x="935640" y="3906000"/>
            <a:ext cx="791964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110" name="PlaceHolder 2"/>
          <p:cNvSpPr>
            <a:spLocks noGrp="1"/>
          </p:cNvSpPr>
          <p:nvPr>
            <p:ph type="body"/>
          </p:nvPr>
        </p:nvSpPr>
        <p:spPr>
          <a:xfrm>
            <a:off x="93564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111" name="PlaceHolder 3"/>
          <p:cNvSpPr>
            <a:spLocks noGrp="1"/>
          </p:cNvSpPr>
          <p:nvPr>
            <p:ph type="body"/>
          </p:nvPr>
        </p:nvSpPr>
        <p:spPr>
          <a:xfrm>
            <a:off x="499392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112" name="PlaceHolder 4"/>
          <p:cNvSpPr>
            <a:spLocks noGrp="1"/>
          </p:cNvSpPr>
          <p:nvPr>
            <p:ph type="body"/>
          </p:nvPr>
        </p:nvSpPr>
        <p:spPr>
          <a:xfrm>
            <a:off x="499392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113" name="PlaceHolder 5"/>
          <p:cNvSpPr>
            <a:spLocks noGrp="1"/>
          </p:cNvSpPr>
          <p:nvPr>
            <p:ph type="body"/>
          </p:nvPr>
        </p:nvSpPr>
        <p:spPr>
          <a:xfrm>
            <a:off x="93564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115" name="PlaceHolder 2"/>
          <p:cNvSpPr>
            <a:spLocks noGrp="1"/>
          </p:cNvSpPr>
          <p:nvPr>
            <p:ph type="body"/>
          </p:nvPr>
        </p:nvSpPr>
        <p:spPr>
          <a:xfrm>
            <a:off x="935640" y="1593360"/>
            <a:ext cx="791964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116" name="PlaceHolder 3"/>
          <p:cNvSpPr>
            <a:spLocks noGrp="1"/>
          </p:cNvSpPr>
          <p:nvPr>
            <p:ph type="body"/>
          </p:nvPr>
        </p:nvSpPr>
        <p:spPr>
          <a:xfrm>
            <a:off x="935640" y="1593360"/>
            <a:ext cx="791964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pic>
        <p:nvPicPr>
          <p:cNvPr id="117" name="Рисунок 116"/>
          <p:cNvPicPr/>
          <p:nvPr/>
        </p:nvPicPr>
        <p:blipFill>
          <a:blip r:embed="rId2"/>
          <a:stretch/>
        </p:blipFill>
        <p:spPr>
          <a:xfrm>
            <a:off x="2120760" y="1593000"/>
            <a:ext cx="5549040" cy="4427640"/>
          </a:xfrm>
          <a:prstGeom prst="rect">
            <a:avLst/>
          </a:prstGeom>
          <a:ln>
            <a:noFill/>
          </a:ln>
        </p:spPr>
      </p:pic>
      <p:pic>
        <p:nvPicPr>
          <p:cNvPr id="118" name="Рисунок 117"/>
          <p:cNvPicPr/>
          <p:nvPr/>
        </p:nvPicPr>
        <p:blipFill>
          <a:blip r:embed="rId2"/>
          <a:stretch/>
        </p:blipFill>
        <p:spPr>
          <a:xfrm>
            <a:off x="2120760" y="1593000"/>
            <a:ext cx="5549040" cy="4427640"/>
          </a:xfrm>
          <a:prstGeom prst="rect">
            <a:avLst/>
          </a:prstGeom>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79"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280" name="PlaceHolder 2"/>
          <p:cNvSpPr>
            <a:spLocks noGrp="1"/>
          </p:cNvSpPr>
          <p:nvPr>
            <p:ph type="subTitle"/>
          </p:nvPr>
        </p:nvSpPr>
        <p:spPr>
          <a:xfrm>
            <a:off x="935640" y="1593360"/>
            <a:ext cx="7919640" cy="4427640"/>
          </a:xfrm>
          <a:prstGeom prst="rect">
            <a:avLst/>
          </a:prstGeom>
        </p:spPr>
        <p:txBody>
          <a:bodyPr lIns="0" tIns="0" rIns="0" bIns="0" anchor="ctr"/>
          <a:lstStyle/>
          <a:p>
            <a:pPr algn="ctr"/>
            <a:endParaRPr lang="ru-RU"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81"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282" name="PlaceHolder 2"/>
          <p:cNvSpPr>
            <a:spLocks noGrp="1"/>
          </p:cNvSpPr>
          <p:nvPr>
            <p:ph type="body"/>
          </p:nvPr>
        </p:nvSpPr>
        <p:spPr>
          <a:xfrm>
            <a:off x="935640" y="1593360"/>
            <a:ext cx="791964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83"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284" name="PlaceHolder 2"/>
          <p:cNvSpPr>
            <a:spLocks noGrp="1"/>
          </p:cNvSpPr>
          <p:nvPr>
            <p:ph type="body"/>
          </p:nvPr>
        </p:nvSpPr>
        <p:spPr>
          <a:xfrm>
            <a:off x="93564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285" name="PlaceHolder 3"/>
          <p:cNvSpPr>
            <a:spLocks noGrp="1"/>
          </p:cNvSpPr>
          <p:nvPr>
            <p:ph type="body"/>
          </p:nvPr>
        </p:nvSpPr>
        <p:spPr>
          <a:xfrm>
            <a:off x="499392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86"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8" name="PlaceHolder 2"/>
          <p:cNvSpPr>
            <a:spLocks noGrp="1"/>
          </p:cNvSpPr>
          <p:nvPr>
            <p:ph type="body"/>
          </p:nvPr>
        </p:nvSpPr>
        <p:spPr>
          <a:xfrm>
            <a:off x="935640" y="1593360"/>
            <a:ext cx="791964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87" name="PlaceHolder 1"/>
          <p:cNvSpPr>
            <a:spLocks noGrp="1"/>
          </p:cNvSpPr>
          <p:nvPr>
            <p:ph type="subTitle"/>
          </p:nvPr>
        </p:nvSpPr>
        <p:spPr>
          <a:xfrm>
            <a:off x="936360" y="296640"/>
            <a:ext cx="7919640" cy="4171680"/>
          </a:xfrm>
          <a:prstGeom prst="rect">
            <a:avLst/>
          </a:prstGeom>
        </p:spPr>
        <p:txBody>
          <a:bodyPr lIns="0" tIns="0" rIns="0" bIns="0" anchor="ctr"/>
          <a:lstStyle/>
          <a:p>
            <a:pPr algn="ctr"/>
            <a:endParaRPr lang="ru-RU"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88"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289" name="PlaceHolder 2"/>
          <p:cNvSpPr>
            <a:spLocks noGrp="1"/>
          </p:cNvSpPr>
          <p:nvPr>
            <p:ph type="body"/>
          </p:nvPr>
        </p:nvSpPr>
        <p:spPr>
          <a:xfrm>
            <a:off x="93564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290" name="PlaceHolder 3"/>
          <p:cNvSpPr>
            <a:spLocks noGrp="1"/>
          </p:cNvSpPr>
          <p:nvPr>
            <p:ph type="body"/>
          </p:nvPr>
        </p:nvSpPr>
        <p:spPr>
          <a:xfrm>
            <a:off x="93564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291" name="PlaceHolder 4"/>
          <p:cNvSpPr>
            <a:spLocks noGrp="1"/>
          </p:cNvSpPr>
          <p:nvPr>
            <p:ph type="body"/>
          </p:nvPr>
        </p:nvSpPr>
        <p:spPr>
          <a:xfrm>
            <a:off x="499392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92"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293" name="PlaceHolder 2"/>
          <p:cNvSpPr>
            <a:spLocks noGrp="1"/>
          </p:cNvSpPr>
          <p:nvPr>
            <p:ph type="body"/>
          </p:nvPr>
        </p:nvSpPr>
        <p:spPr>
          <a:xfrm>
            <a:off x="93564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294" name="PlaceHolder 3"/>
          <p:cNvSpPr>
            <a:spLocks noGrp="1"/>
          </p:cNvSpPr>
          <p:nvPr>
            <p:ph type="body"/>
          </p:nvPr>
        </p:nvSpPr>
        <p:spPr>
          <a:xfrm>
            <a:off x="499392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295" name="PlaceHolder 4"/>
          <p:cNvSpPr>
            <a:spLocks noGrp="1"/>
          </p:cNvSpPr>
          <p:nvPr>
            <p:ph type="body"/>
          </p:nvPr>
        </p:nvSpPr>
        <p:spPr>
          <a:xfrm>
            <a:off x="499392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96"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297" name="PlaceHolder 2"/>
          <p:cNvSpPr>
            <a:spLocks noGrp="1"/>
          </p:cNvSpPr>
          <p:nvPr>
            <p:ph type="body"/>
          </p:nvPr>
        </p:nvSpPr>
        <p:spPr>
          <a:xfrm>
            <a:off x="93564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298" name="PlaceHolder 3"/>
          <p:cNvSpPr>
            <a:spLocks noGrp="1"/>
          </p:cNvSpPr>
          <p:nvPr>
            <p:ph type="body"/>
          </p:nvPr>
        </p:nvSpPr>
        <p:spPr>
          <a:xfrm>
            <a:off x="499392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299" name="PlaceHolder 4"/>
          <p:cNvSpPr>
            <a:spLocks noGrp="1"/>
          </p:cNvSpPr>
          <p:nvPr>
            <p:ph type="body"/>
          </p:nvPr>
        </p:nvSpPr>
        <p:spPr>
          <a:xfrm>
            <a:off x="935640" y="3906000"/>
            <a:ext cx="791964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00"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301" name="PlaceHolder 2"/>
          <p:cNvSpPr>
            <a:spLocks noGrp="1"/>
          </p:cNvSpPr>
          <p:nvPr>
            <p:ph type="body"/>
          </p:nvPr>
        </p:nvSpPr>
        <p:spPr>
          <a:xfrm>
            <a:off x="935640" y="1593360"/>
            <a:ext cx="791964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302" name="PlaceHolder 3"/>
          <p:cNvSpPr>
            <a:spLocks noGrp="1"/>
          </p:cNvSpPr>
          <p:nvPr>
            <p:ph type="body"/>
          </p:nvPr>
        </p:nvSpPr>
        <p:spPr>
          <a:xfrm>
            <a:off x="935640" y="3906000"/>
            <a:ext cx="791964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3"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304" name="PlaceHolder 2"/>
          <p:cNvSpPr>
            <a:spLocks noGrp="1"/>
          </p:cNvSpPr>
          <p:nvPr>
            <p:ph type="body"/>
          </p:nvPr>
        </p:nvSpPr>
        <p:spPr>
          <a:xfrm>
            <a:off x="93564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305" name="PlaceHolder 3"/>
          <p:cNvSpPr>
            <a:spLocks noGrp="1"/>
          </p:cNvSpPr>
          <p:nvPr>
            <p:ph type="body"/>
          </p:nvPr>
        </p:nvSpPr>
        <p:spPr>
          <a:xfrm>
            <a:off x="499392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306" name="PlaceHolder 4"/>
          <p:cNvSpPr>
            <a:spLocks noGrp="1"/>
          </p:cNvSpPr>
          <p:nvPr>
            <p:ph type="body"/>
          </p:nvPr>
        </p:nvSpPr>
        <p:spPr>
          <a:xfrm>
            <a:off x="499392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307" name="PlaceHolder 5"/>
          <p:cNvSpPr>
            <a:spLocks noGrp="1"/>
          </p:cNvSpPr>
          <p:nvPr>
            <p:ph type="body"/>
          </p:nvPr>
        </p:nvSpPr>
        <p:spPr>
          <a:xfrm>
            <a:off x="93564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08"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309" name="PlaceHolder 2"/>
          <p:cNvSpPr>
            <a:spLocks noGrp="1"/>
          </p:cNvSpPr>
          <p:nvPr>
            <p:ph type="body"/>
          </p:nvPr>
        </p:nvSpPr>
        <p:spPr>
          <a:xfrm>
            <a:off x="935640" y="1593360"/>
            <a:ext cx="791964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310" name="PlaceHolder 3"/>
          <p:cNvSpPr>
            <a:spLocks noGrp="1"/>
          </p:cNvSpPr>
          <p:nvPr>
            <p:ph type="body"/>
          </p:nvPr>
        </p:nvSpPr>
        <p:spPr>
          <a:xfrm>
            <a:off x="935640" y="1593360"/>
            <a:ext cx="791964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pic>
        <p:nvPicPr>
          <p:cNvPr id="311" name="Рисунок 310"/>
          <p:cNvPicPr/>
          <p:nvPr/>
        </p:nvPicPr>
        <p:blipFill>
          <a:blip r:embed="rId2"/>
          <a:stretch/>
        </p:blipFill>
        <p:spPr>
          <a:xfrm>
            <a:off x="2120760" y="1593000"/>
            <a:ext cx="5549040" cy="4427640"/>
          </a:xfrm>
          <a:prstGeom prst="rect">
            <a:avLst/>
          </a:prstGeom>
          <a:ln>
            <a:noFill/>
          </a:ln>
        </p:spPr>
      </p:pic>
      <p:pic>
        <p:nvPicPr>
          <p:cNvPr id="312" name="Рисунок 311"/>
          <p:cNvPicPr/>
          <p:nvPr/>
        </p:nvPicPr>
        <p:blipFill>
          <a:blip r:embed="rId2"/>
          <a:stretch/>
        </p:blipFill>
        <p:spPr>
          <a:xfrm>
            <a:off x="2120760" y="1593000"/>
            <a:ext cx="5549040" cy="4427640"/>
          </a:xfrm>
          <a:prstGeom prst="rect">
            <a:avLst/>
          </a:prstGeom>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18"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319" name="PlaceHolder 2"/>
          <p:cNvSpPr>
            <a:spLocks noGrp="1"/>
          </p:cNvSpPr>
          <p:nvPr>
            <p:ph type="subTitle"/>
          </p:nvPr>
        </p:nvSpPr>
        <p:spPr>
          <a:xfrm>
            <a:off x="935640" y="1593360"/>
            <a:ext cx="7919640" cy="4427640"/>
          </a:xfrm>
          <a:prstGeom prst="rect">
            <a:avLst/>
          </a:prstGeom>
        </p:spPr>
        <p:txBody>
          <a:bodyPr lIns="0" tIns="0" rIns="0" bIns="0" anchor="ctr"/>
          <a:lstStyle/>
          <a:p>
            <a:pPr algn="ctr"/>
            <a:endParaRPr lang="ru-RU"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20"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321" name="PlaceHolder 2"/>
          <p:cNvSpPr>
            <a:spLocks noGrp="1"/>
          </p:cNvSpPr>
          <p:nvPr>
            <p:ph type="body"/>
          </p:nvPr>
        </p:nvSpPr>
        <p:spPr>
          <a:xfrm>
            <a:off x="935640" y="1593360"/>
            <a:ext cx="791964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10" name="PlaceHolder 2"/>
          <p:cNvSpPr>
            <a:spLocks noGrp="1"/>
          </p:cNvSpPr>
          <p:nvPr>
            <p:ph type="body"/>
          </p:nvPr>
        </p:nvSpPr>
        <p:spPr>
          <a:xfrm>
            <a:off x="93564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11" name="PlaceHolder 3"/>
          <p:cNvSpPr>
            <a:spLocks noGrp="1"/>
          </p:cNvSpPr>
          <p:nvPr>
            <p:ph type="body"/>
          </p:nvPr>
        </p:nvSpPr>
        <p:spPr>
          <a:xfrm>
            <a:off x="499392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22"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323" name="PlaceHolder 2"/>
          <p:cNvSpPr>
            <a:spLocks noGrp="1"/>
          </p:cNvSpPr>
          <p:nvPr>
            <p:ph type="body"/>
          </p:nvPr>
        </p:nvSpPr>
        <p:spPr>
          <a:xfrm>
            <a:off x="93564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324" name="PlaceHolder 3"/>
          <p:cNvSpPr>
            <a:spLocks noGrp="1"/>
          </p:cNvSpPr>
          <p:nvPr>
            <p:ph type="body"/>
          </p:nvPr>
        </p:nvSpPr>
        <p:spPr>
          <a:xfrm>
            <a:off x="499392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25"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26" name="PlaceHolder 1"/>
          <p:cNvSpPr>
            <a:spLocks noGrp="1"/>
          </p:cNvSpPr>
          <p:nvPr>
            <p:ph type="subTitle"/>
          </p:nvPr>
        </p:nvSpPr>
        <p:spPr>
          <a:xfrm>
            <a:off x="936360" y="296640"/>
            <a:ext cx="7919640" cy="4171680"/>
          </a:xfrm>
          <a:prstGeom prst="rect">
            <a:avLst/>
          </a:prstGeom>
        </p:spPr>
        <p:txBody>
          <a:bodyPr lIns="0" tIns="0" rIns="0" bIns="0" anchor="ctr"/>
          <a:lstStyle/>
          <a:p>
            <a:pPr algn="ctr"/>
            <a:endParaRPr lang="ru-RU"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27"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328" name="PlaceHolder 2"/>
          <p:cNvSpPr>
            <a:spLocks noGrp="1"/>
          </p:cNvSpPr>
          <p:nvPr>
            <p:ph type="body"/>
          </p:nvPr>
        </p:nvSpPr>
        <p:spPr>
          <a:xfrm>
            <a:off x="93564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329" name="PlaceHolder 3"/>
          <p:cNvSpPr>
            <a:spLocks noGrp="1"/>
          </p:cNvSpPr>
          <p:nvPr>
            <p:ph type="body"/>
          </p:nvPr>
        </p:nvSpPr>
        <p:spPr>
          <a:xfrm>
            <a:off x="93564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330" name="PlaceHolder 4"/>
          <p:cNvSpPr>
            <a:spLocks noGrp="1"/>
          </p:cNvSpPr>
          <p:nvPr>
            <p:ph type="body"/>
          </p:nvPr>
        </p:nvSpPr>
        <p:spPr>
          <a:xfrm>
            <a:off x="499392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31"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332" name="PlaceHolder 2"/>
          <p:cNvSpPr>
            <a:spLocks noGrp="1"/>
          </p:cNvSpPr>
          <p:nvPr>
            <p:ph type="body"/>
          </p:nvPr>
        </p:nvSpPr>
        <p:spPr>
          <a:xfrm>
            <a:off x="93564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333" name="PlaceHolder 3"/>
          <p:cNvSpPr>
            <a:spLocks noGrp="1"/>
          </p:cNvSpPr>
          <p:nvPr>
            <p:ph type="body"/>
          </p:nvPr>
        </p:nvSpPr>
        <p:spPr>
          <a:xfrm>
            <a:off x="499392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334" name="PlaceHolder 4"/>
          <p:cNvSpPr>
            <a:spLocks noGrp="1"/>
          </p:cNvSpPr>
          <p:nvPr>
            <p:ph type="body"/>
          </p:nvPr>
        </p:nvSpPr>
        <p:spPr>
          <a:xfrm>
            <a:off x="499392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35"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336" name="PlaceHolder 2"/>
          <p:cNvSpPr>
            <a:spLocks noGrp="1"/>
          </p:cNvSpPr>
          <p:nvPr>
            <p:ph type="body"/>
          </p:nvPr>
        </p:nvSpPr>
        <p:spPr>
          <a:xfrm>
            <a:off x="93564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337" name="PlaceHolder 3"/>
          <p:cNvSpPr>
            <a:spLocks noGrp="1"/>
          </p:cNvSpPr>
          <p:nvPr>
            <p:ph type="body"/>
          </p:nvPr>
        </p:nvSpPr>
        <p:spPr>
          <a:xfrm>
            <a:off x="499392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338" name="PlaceHolder 4"/>
          <p:cNvSpPr>
            <a:spLocks noGrp="1"/>
          </p:cNvSpPr>
          <p:nvPr>
            <p:ph type="body"/>
          </p:nvPr>
        </p:nvSpPr>
        <p:spPr>
          <a:xfrm>
            <a:off x="935640" y="3906000"/>
            <a:ext cx="791964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39"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340" name="PlaceHolder 2"/>
          <p:cNvSpPr>
            <a:spLocks noGrp="1"/>
          </p:cNvSpPr>
          <p:nvPr>
            <p:ph type="body"/>
          </p:nvPr>
        </p:nvSpPr>
        <p:spPr>
          <a:xfrm>
            <a:off x="935640" y="1593360"/>
            <a:ext cx="791964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341" name="PlaceHolder 3"/>
          <p:cNvSpPr>
            <a:spLocks noGrp="1"/>
          </p:cNvSpPr>
          <p:nvPr>
            <p:ph type="body"/>
          </p:nvPr>
        </p:nvSpPr>
        <p:spPr>
          <a:xfrm>
            <a:off x="935640" y="3906000"/>
            <a:ext cx="791964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42"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343" name="PlaceHolder 2"/>
          <p:cNvSpPr>
            <a:spLocks noGrp="1"/>
          </p:cNvSpPr>
          <p:nvPr>
            <p:ph type="body"/>
          </p:nvPr>
        </p:nvSpPr>
        <p:spPr>
          <a:xfrm>
            <a:off x="93564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344" name="PlaceHolder 3"/>
          <p:cNvSpPr>
            <a:spLocks noGrp="1"/>
          </p:cNvSpPr>
          <p:nvPr>
            <p:ph type="body"/>
          </p:nvPr>
        </p:nvSpPr>
        <p:spPr>
          <a:xfrm>
            <a:off x="499392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345" name="PlaceHolder 4"/>
          <p:cNvSpPr>
            <a:spLocks noGrp="1"/>
          </p:cNvSpPr>
          <p:nvPr>
            <p:ph type="body"/>
          </p:nvPr>
        </p:nvSpPr>
        <p:spPr>
          <a:xfrm>
            <a:off x="499392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346" name="PlaceHolder 5"/>
          <p:cNvSpPr>
            <a:spLocks noGrp="1"/>
          </p:cNvSpPr>
          <p:nvPr>
            <p:ph type="body"/>
          </p:nvPr>
        </p:nvSpPr>
        <p:spPr>
          <a:xfrm>
            <a:off x="93564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7"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348" name="PlaceHolder 2"/>
          <p:cNvSpPr>
            <a:spLocks noGrp="1"/>
          </p:cNvSpPr>
          <p:nvPr>
            <p:ph type="body"/>
          </p:nvPr>
        </p:nvSpPr>
        <p:spPr>
          <a:xfrm>
            <a:off x="935640" y="1593360"/>
            <a:ext cx="791964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349" name="PlaceHolder 3"/>
          <p:cNvSpPr>
            <a:spLocks noGrp="1"/>
          </p:cNvSpPr>
          <p:nvPr>
            <p:ph type="body"/>
          </p:nvPr>
        </p:nvSpPr>
        <p:spPr>
          <a:xfrm>
            <a:off x="935640" y="1593360"/>
            <a:ext cx="791964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pic>
        <p:nvPicPr>
          <p:cNvPr id="350" name="Рисунок 349"/>
          <p:cNvPicPr/>
          <p:nvPr/>
        </p:nvPicPr>
        <p:blipFill>
          <a:blip r:embed="rId2"/>
          <a:stretch/>
        </p:blipFill>
        <p:spPr>
          <a:xfrm>
            <a:off x="2120760" y="1593000"/>
            <a:ext cx="5549040" cy="4427640"/>
          </a:xfrm>
          <a:prstGeom prst="rect">
            <a:avLst/>
          </a:prstGeom>
          <a:ln>
            <a:noFill/>
          </a:ln>
        </p:spPr>
      </p:pic>
      <p:pic>
        <p:nvPicPr>
          <p:cNvPr id="351" name="Рисунок 350"/>
          <p:cNvPicPr/>
          <p:nvPr/>
        </p:nvPicPr>
        <p:blipFill>
          <a:blip r:embed="rId2"/>
          <a:stretch/>
        </p:blipFill>
        <p:spPr>
          <a:xfrm>
            <a:off x="2120760" y="1593000"/>
            <a:ext cx="5549040" cy="4427640"/>
          </a:xfrm>
          <a:prstGeom prst="rect">
            <a:avLst/>
          </a:prstGeom>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90"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391" name="PlaceHolder 2"/>
          <p:cNvSpPr>
            <a:spLocks noGrp="1"/>
          </p:cNvSpPr>
          <p:nvPr>
            <p:ph type="subTitle"/>
          </p:nvPr>
        </p:nvSpPr>
        <p:spPr>
          <a:xfrm>
            <a:off x="935640" y="1593360"/>
            <a:ext cx="7919640" cy="4427640"/>
          </a:xfrm>
          <a:prstGeom prst="rect">
            <a:avLst/>
          </a:prstGeom>
        </p:spPr>
        <p:txBody>
          <a:bodyPr lIns="0" tIns="0" rIns="0" bIns="0" anchor="ctr"/>
          <a:lstStyle/>
          <a:p>
            <a:pPr algn="ctr"/>
            <a:endParaRPr lang="ru-RU"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92"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393" name="PlaceHolder 2"/>
          <p:cNvSpPr>
            <a:spLocks noGrp="1"/>
          </p:cNvSpPr>
          <p:nvPr>
            <p:ph type="body"/>
          </p:nvPr>
        </p:nvSpPr>
        <p:spPr>
          <a:xfrm>
            <a:off x="935640" y="1593360"/>
            <a:ext cx="791964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94"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395" name="PlaceHolder 2"/>
          <p:cNvSpPr>
            <a:spLocks noGrp="1"/>
          </p:cNvSpPr>
          <p:nvPr>
            <p:ph type="body"/>
          </p:nvPr>
        </p:nvSpPr>
        <p:spPr>
          <a:xfrm>
            <a:off x="93564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396" name="PlaceHolder 3"/>
          <p:cNvSpPr>
            <a:spLocks noGrp="1"/>
          </p:cNvSpPr>
          <p:nvPr>
            <p:ph type="body"/>
          </p:nvPr>
        </p:nvSpPr>
        <p:spPr>
          <a:xfrm>
            <a:off x="499392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97"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98" name="PlaceHolder 1"/>
          <p:cNvSpPr>
            <a:spLocks noGrp="1"/>
          </p:cNvSpPr>
          <p:nvPr>
            <p:ph type="subTitle"/>
          </p:nvPr>
        </p:nvSpPr>
        <p:spPr>
          <a:xfrm>
            <a:off x="936360" y="296640"/>
            <a:ext cx="7919640" cy="4171680"/>
          </a:xfrm>
          <a:prstGeom prst="rect">
            <a:avLst/>
          </a:prstGeom>
        </p:spPr>
        <p:txBody>
          <a:bodyPr lIns="0" tIns="0" rIns="0" bIns="0" anchor="ctr"/>
          <a:lstStyle/>
          <a:p>
            <a:pPr algn="ctr"/>
            <a:endParaRPr lang="ru-RU"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99"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400" name="PlaceHolder 2"/>
          <p:cNvSpPr>
            <a:spLocks noGrp="1"/>
          </p:cNvSpPr>
          <p:nvPr>
            <p:ph type="body"/>
          </p:nvPr>
        </p:nvSpPr>
        <p:spPr>
          <a:xfrm>
            <a:off x="93564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401" name="PlaceHolder 3"/>
          <p:cNvSpPr>
            <a:spLocks noGrp="1"/>
          </p:cNvSpPr>
          <p:nvPr>
            <p:ph type="body"/>
          </p:nvPr>
        </p:nvSpPr>
        <p:spPr>
          <a:xfrm>
            <a:off x="93564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402" name="PlaceHolder 4"/>
          <p:cNvSpPr>
            <a:spLocks noGrp="1"/>
          </p:cNvSpPr>
          <p:nvPr>
            <p:ph type="body"/>
          </p:nvPr>
        </p:nvSpPr>
        <p:spPr>
          <a:xfrm>
            <a:off x="499392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403"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404" name="PlaceHolder 2"/>
          <p:cNvSpPr>
            <a:spLocks noGrp="1"/>
          </p:cNvSpPr>
          <p:nvPr>
            <p:ph type="body"/>
          </p:nvPr>
        </p:nvSpPr>
        <p:spPr>
          <a:xfrm>
            <a:off x="93564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405" name="PlaceHolder 3"/>
          <p:cNvSpPr>
            <a:spLocks noGrp="1"/>
          </p:cNvSpPr>
          <p:nvPr>
            <p:ph type="body"/>
          </p:nvPr>
        </p:nvSpPr>
        <p:spPr>
          <a:xfrm>
            <a:off x="499392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406" name="PlaceHolder 4"/>
          <p:cNvSpPr>
            <a:spLocks noGrp="1"/>
          </p:cNvSpPr>
          <p:nvPr>
            <p:ph type="body"/>
          </p:nvPr>
        </p:nvSpPr>
        <p:spPr>
          <a:xfrm>
            <a:off x="499392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407"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408" name="PlaceHolder 2"/>
          <p:cNvSpPr>
            <a:spLocks noGrp="1"/>
          </p:cNvSpPr>
          <p:nvPr>
            <p:ph type="body"/>
          </p:nvPr>
        </p:nvSpPr>
        <p:spPr>
          <a:xfrm>
            <a:off x="93564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409" name="PlaceHolder 3"/>
          <p:cNvSpPr>
            <a:spLocks noGrp="1"/>
          </p:cNvSpPr>
          <p:nvPr>
            <p:ph type="body"/>
          </p:nvPr>
        </p:nvSpPr>
        <p:spPr>
          <a:xfrm>
            <a:off x="499392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410" name="PlaceHolder 4"/>
          <p:cNvSpPr>
            <a:spLocks noGrp="1"/>
          </p:cNvSpPr>
          <p:nvPr>
            <p:ph type="body"/>
          </p:nvPr>
        </p:nvSpPr>
        <p:spPr>
          <a:xfrm>
            <a:off x="935640" y="3906000"/>
            <a:ext cx="791964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411"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412" name="PlaceHolder 2"/>
          <p:cNvSpPr>
            <a:spLocks noGrp="1"/>
          </p:cNvSpPr>
          <p:nvPr>
            <p:ph type="body"/>
          </p:nvPr>
        </p:nvSpPr>
        <p:spPr>
          <a:xfrm>
            <a:off x="935640" y="1593360"/>
            <a:ext cx="791964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413" name="PlaceHolder 3"/>
          <p:cNvSpPr>
            <a:spLocks noGrp="1"/>
          </p:cNvSpPr>
          <p:nvPr>
            <p:ph type="body"/>
          </p:nvPr>
        </p:nvSpPr>
        <p:spPr>
          <a:xfrm>
            <a:off x="935640" y="3906000"/>
            <a:ext cx="791964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14"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415" name="PlaceHolder 2"/>
          <p:cNvSpPr>
            <a:spLocks noGrp="1"/>
          </p:cNvSpPr>
          <p:nvPr>
            <p:ph type="body"/>
          </p:nvPr>
        </p:nvSpPr>
        <p:spPr>
          <a:xfrm>
            <a:off x="93564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416" name="PlaceHolder 3"/>
          <p:cNvSpPr>
            <a:spLocks noGrp="1"/>
          </p:cNvSpPr>
          <p:nvPr>
            <p:ph type="body"/>
          </p:nvPr>
        </p:nvSpPr>
        <p:spPr>
          <a:xfrm>
            <a:off x="499392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417" name="PlaceHolder 4"/>
          <p:cNvSpPr>
            <a:spLocks noGrp="1"/>
          </p:cNvSpPr>
          <p:nvPr>
            <p:ph type="body"/>
          </p:nvPr>
        </p:nvSpPr>
        <p:spPr>
          <a:xfrm>
            <a:off x="499392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418" name="PlaceHolder 5"/>
          <p:cNvSpPr>
            <a:spLocks noGrp="1"/>
          </p:cNvSpPr>
          <p:nvPr>
            <p:ph type="body"/>
          </p:nvPr>
        </p:nvSpPr>
        <p:spPr>
          <a:xfrm>
            <a:off x="93564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936360" y="296640"/>
            <a:ext cx="7919640" cy="4171680"/>
          </a:xfrm>
          <a:prstGeom prst="rect">
            <a:avLst/>
          </a:prstGeom>
        </p:spPr>
        <p:txBody>
          <a:bodyPr lIns="0" tIns="0" rIns="0" bIns="0" anchor="ctr"/>
          <a:lstStyle/>
          <a:p>
            <a:pPr algn="ctr"/>
            <a:endParaRPr lang="ru-RU"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19"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420" name="PlaceHolder 2"/>
          <p:cNvSpPr>
            <a:spLocks noGrp="1"/>
          </p:cNvSpPr>
          <p:nvPr>
            <p:ph type="body"/>
          </p:nvPr>
        </p:nvSpPr>
        <p:spPr>
          <a:xfrm>
            <a:off x="935640" y="1593360"/>
            <a:ext cx="791964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421" name="PlaceHolder 3"/>
          <p:cNvSpPr>
            <a:spLocks noGrp="1"/>
          </p:cNvSpPr>
          <p:nvPr>
            <p:ph type="body"/>
          </p:nvPr>
        </p:nvSpPr>
        <p:spPr>
          <a:xfrm>
            <a:off x="935640" y="1593360"/>
            <a:ext cx="791964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pic>
        <p:nvPicPr>
          <p:cNvPr id="422" name="Рисунок 421"/>
          <p:cNvPicPr/>
          <p:nvPr/>
        </p:nvPicPr>
        <p:blipFill>
          <a:blip r:embed="rId2"/>
          <a:stretch/>
        </p:blipFill>
        <p:spPr>
          <a:xfrm>
            <a:off x="2120760" y="1593000"/>
            <a:ext cx="5549040" cy="4427640"/>
          </a:xfrm>
          <a:prstGeom prst="rect">
            <a:avLst/>
          </a:prstGeom>
          <a:ln>
            <a:noFill/>
          </a:ln>
        </p:spPr>
      </p:pic>
      <p:pic>
        <p:nvPicPr>
          <p:cNvPr id="423" name="Рисунок 422"/>
          <p:cNvPicPr/>
          <p:nvPr/>
        </p:nvPicPr>
        <p:blipFill>
          <a:blip r:embed="rId2"/>
          <a:stretch/>
        </p:blipFill>
        <p:spPr>
          <a:xfrm>
            <a:off x="2120760" y="1593000"/>
            <a:ext cx="5549040" cy="4427640"/>
          </a:xfrm>
          <a:prstGeom prst="rect">
            <a:avLst/>
          </a:prstGeom>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43"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544" name="PlaceHolder 2"/>
          <p:cNvSpPr>
            <a:spLocks noGrp="1"/>
          </p:cNvSpPr>
          <p:nvPr>
            <p:ph type="subTitle"/>
          </p:nvPr>
        </p:nvSpPr>
        <p:spPr>
          <a:xfrm>
            <a:off x="935640" y="1593360"/>
            <a:ext cx="7919640" cy="4427640"/>
          </a:xfrm>
          <a:prstGeom prst="rect">
            <a:avLst/>
          </a:prstGeom>
        </p:spPr>
        <p:txBody>
          <a:bodyPr lIns="0" tIns="0" rIns="0" bIns="0" anchor="ctr"/>
          <a:lstStyle/>
          <a:p>
            <a:pPr algn="ctr"/>
            <a:endParaRPr lang="ru-RU"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45"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546" name="PlaceHolder 2"/>
          <p:cNvSpPr>
            <a:spLocks noGrp="1"/>
          </p:cNvSpPr>
          <p:nvPr>
            <p:ph type="body"/>
          </p:nvPr>
        </p:nvSpPr>
        <p:spPr>
          <a:xfrm>
            <a:off x="935640" y="1593360"/>
            <a:ext cx="791964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47"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548" name="PlaceHolder 2"/>
          <p:cNvSpPr>
            <a:spLocks noGrp="1"/>
          </p:cNvSpPr>
          <p:nvPr>
            <p:ph type="body"/>
          </p:nvPr>
        </p:nvSpPr>
        <p:spPr>
          <a:xfrm>
            <a:off x="93564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549" name="PlaceHolder 3"/>
          <p:cNvSpPr>
            <a:spLocks noGrp="1"/>
          </p:cNvSpPr>
          <p:nvPr>
            <p:ph type="body"/>
          </p:nvPr>
        </p:nvSpPr>
        <p:spPr>
          <a:xfrm>
            <a:off x="499392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50"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51" name="PlaceHolder 1"/>
          <p:cNvSpPr>
            <a:spLocks noGrp="1"/>
          </p:cNvSpPr>
          <p:nvPr>
            <p:ph type="subTitle"/>
          </p:nvPr>
        </p:nvSpPr>
        <p:spPr>
          <a:xfrm>
            <a:off x="936360" y="296640"/>
            <a:ext cx="7919640" cy="4171680"/>
          </a:xfrm>
          <a:prstGeom prst="rect">
            <a:avLst/>
          </a:prstGeom>
        </p:spPr>
        <p:txBody>
          <a:bodyPr lIns="0" tIns="0" rIns="0" bIns="0" anchor="ctr"/>
          <a:lstStyle/>
          <a:p>
            <a:pPr algn="ctr"/>
            <a:endParaRPr lang="ru-RU"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2"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553" name="PlaceHolder 2"/>
          <p:cNvSpPr>
            <a:spLocks noGrp="1"/>
          </p:cNvSpPr>
          <p:nvPr>
            <p:ph type="body"/>
          </p:nvPr>
        </p:nvSpPr>
        <p:spPr>
          <a:xfrm>
            <a:off x="93564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554" name="PlaceHolder 3"/>
          <p:cNvSpPr>
            <a:spLocks noGrp="1"/>
          </p:cNvSpPr>
          <p:nvPr>
            <p:ph type="body"/>
          </p:nvPr>
        </p:nvSpPr>
        <p:spPr>
          <a:xfrm>
            <a:off x="93564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555" name="PlaceHolder 4"/>
          <p:cNvSpPr>
            <a:spLocks noGrp="1"/>
          </p:cNvSpPr>
          <p:nvPr>
            <p:ph type="body"/>
          </p:nvPr>
        </p:nvSpPr>
        <p:spPr>
          <a:xfrm>
            <a:off x="499392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56"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557" name="PlaceHolder 2"/>
          <p:cNvSpPr>
            <a:spLocks noGrp="1"/>
          </p:cNvSpPr>
          <p:nvPr>
            <p:ph type="body"/>
          </p:nvPr>
        </p:nvSpPr>
        <p:spPr>
          <a:xfrm>
            <a:off x="93564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558" name="PlaceHolder 3"/>
          <p:cNvSpPr>
            <a:spLocks noGrp="1"/>
          </p:cNvSpPr>
          <p:nvPr>
            <p:ph type="body"/>
          </p:nvPr>
        </p:nvSpPr>
        <p:spPr>
          <a:xfrm>
            <a:off x="499392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559" name="PlaceHolder 4"/>
          <p:cNvSpPr>
            <a:spLocks noGrp="1"/>
          </p:cNvSpPr>
          <p:nvPr>
            <p:ph type="body"/>
          </p:nvPr>
        </p:nvSpPr>
        <p:spPr>
          <a:xfrm>
            <a:off x="499392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60"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561" name="PlaceHolder 2"/>
          <p:cNvSpPr>
            <a:spLocks noGrp="1"/>
          </p:cNvSpPr>
          <p:nvPr>
            <p:ph type="body"/>
          </p:nvPr>
        </p:nvSpPr>
        <p:spPr>
          <a:xfrm>
            <a:off x="93564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562" name="PlaceHolder 3"/>
          <p:cNvSpPr>
            <a:spLocks noGrp="1"/>
          </p:cNvSpPr>
          <p:nvPr>
            <p:ph type="body"/>
          </p:nvPr>
        </p:nvSpPr>
        <p:spPr>
          <a:xfrm>
            <a:off x="499392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563" name="PlaceHolder 4"/>
          <p:cNvSpPr>
            <a:spLocks noGrp="1"/>
          </p:cNvSpPr>
          <p:nvPr>
            <p:ph type="body"/>
          </p:nvPr>
        </p:nvSpPr>
        <p:spPr>
          <a:xfrm>
            <a:off x="935640" y="3906000"/>
            <a:ext cx="791964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15" name="PlaceHolder 2"/>
          <p:cNvSpPr>
            <a:spLocks noGrp="1"/>
          </p:cNvSpPr>
          <p:nvPr>
            <p:ph type="body"/>
          </p:nvPr>
        </p:nvSpPr>
        <p:spPr>
          <a:xfrm>
            <a:off x="93564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16" name="PlaceHolder 3"/>
          <p:cNvSpPr>
            <a:spLocks noGrp="1"/>
          </p:cNvSpPr>
          <p:nvPr>
            <p:ph type="body"/>
          </p:nvPr>
        </p:nvSpPr>
        <p:spPr>
          <a:xfrm>
            <a:off x="93564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17" name="PlaceHolder 4"/>
          <p:cNvSpPr>
            <a:spLocks noGrp="1"/>
          </p:cNvSpPr>
          <p:nvPr>
            <p:ph type="body"/>
          </p:nvPr>
        </p:nvSpPr>
        <p:spPr>
          <a:xfrm>
            <a:off x="499392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564"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565" name="PlaceHolder 2"/>
          <p:cNvSpPr>
            <a:spLocks noGrp="1"/>
          </p:cNvSpPr>
          <p:nvPr>
            <p:ph type="body"/>
          </p:nvPr>
        </p:nvSpPr>
        <p:spPr>
          <a:xfrm>
            <a:off x="935640" y="1593360"/>
            <a:ext cx="791964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566" name="PlaceHolder 3"/>
          <p:cNvSpPr>
            <a:spLocks noGrp="1"/>
          </p:cNvSpPr>
          <p:nvPr>
            <p:ph type="body"/>
          </p:nvPr>
        </p:nvSpPr>
        <p:spPr>
          <a:xfrm>
            <a:off x="935640" y="3906000"/>
            <a:ext cx="791964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567"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568" name="PlaceHolder 2"/>
          <p:cNvSpPr>
            <a:spLocks noGrp="1"/>
          </p:cNvSpPr>
          <p:nvPr>
            <p:ph type="body"/>
          </p:nvPr>
        </p:nvSpPr>
        <p:spPr>
          <a:xfrm>
            <a:off x="93564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569" name="PlaceHolder 3"/>
          <p:cNvSpPr>
            <a:spLocks noGrp="1"/>
          </p:cNvSpPr>
          <p:nvPr>
            <p:ph type="body"/>
          </p:nvPr>
        </p:nvSpPr>
        <p:spPr>
          <a:xfrm>
            <a:off x="499392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570" name="PlaceHolder 4"/>
          <p:cNvSpPr>
            <a:spLocks noGrp="1"/>
          </p:cNvSpPr>
          <p:nvPr>
            <p:ph type="body"/>
          </p:nvPr>
        </p:nvSpPr>
        <p:spPr>
          <a:xfrm>
            <a:off x="499392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571" name="PlaceHolder 5"/>
          <p:cNvSpPr>
            <a:spLocks noGrp="1"/>
          </p:cNvSpPr>
          <p:nvPr>
            <p:ph type="body"/>
          </p:nvPr>
        </p:nvSpPr>
        <p:spPr>
          <a:xfrm>
            <a:off x="93564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572"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573" name="PlaceHolder 2"/>
          <p:cNvSpPr>
            <a:spLocks noGrp="1"/>
          </p:cNvSpPr>
          <p:nvPr>
            <p:ph type="body"/>
          </p:nvPr>
        </p:nvSpPr>
        <p:spPr>
          <a:xfrm>
            <a:off x="935640" y="1593360"/>
            <a:ext cx="791964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574" name="PlaceHolder 3"/>
          <p:cNvSpPr>
            <a:spLocks noGrp="1"/>
          </p:cNvSpPr>
          <p:nvPr>
            <p:ph type="body"/>
          </p:nvPr>
        </p:nvSpPr>
        <p:spPr>
          <a:xfrm>
            <a:off x="935640" y="1593360"/>
            <a:ext cx="791964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pic>
        <p:nvPicPr>
          <p:cNvPr id="575" name="Рисунок 574"/>
          <p:cNvPicPr/>
          <p:nvPr/>
        </p:nvPicPr>
        <p:blipFill>
          <a:blip r:embed="rId2"/>
          <a:stretch/>
        </p:blipFill>
        <p:spPr>
          <a:xfrm>
            <a:off x="2120760" y="1593000"/>
            <a:ext cx="5549040" cy="4427640"/>
          </a:xfrm>
          <a:prstGeom prst="rect">
            <a:avLst/>
          </a:prstGeom>
          <a:ln>
            <a:noFill/>
          </a:ln>
        </p:spPr>
      </p:pic>
      <p:pic>
        <p:nvPicPr>
          <p:cNvPr id="576" name="Рисунок 575"/>
          <p:cNvPicPr/>
          <p:nvPr/>
        </p:nvPicPr>
        <p:blipFill>
          <a:blip r:embed="rId2"/>
          <a:stretch/>
        </p:blipFill>
        <p:spPr>
          <a:xfrm>
            <a:off x="2120760" y="1593000"/>
            <a:ext cx="5549040" cy="4427640"/>
          </a:xfrm>
          <a:prstGeom prst="rect">
            <a:avLst/>
          </a:prstGeom>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cstate="email">
            <a:lum/>
          </a:blip>
          <a:srcRect/>
          <a:stretch>
            <a:fillRect t="-5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95536" y="1556932"/>
            <a:ext cx="8424088" cy="1260000"/>
          </a:xfrm>
        </p:spPr>
        <p:txBody>
          <a:bodyPr/>
          <a:lstStyle>
            <a:lvl1pPr>
              <a:defRPr sz="8000" b="0">
                <a:solidFill>
                  <a:schemeClr val="bg2">
                    <a:lumMod val="25000"/>
                  </a:schemeClr>
                </a:solidFill>
                <a:effectLst/>
                <a:latin typeface="Cassandra" pitchFamily="66" charset="0"/>
                <a:ea typeface="Arial Unicode MS" pitchFamily="34" charset="-128"/>
                <a:cs typeface="Arial" pitchFamily="34" charset="0"/>
              </a:defRPr>
            </a:lvl1pPr>
          </a:lstStyle>
          <a:p>
            <a:r>
              <a:rPr lang="ru-RU" dirty="0" smtClean="0"/>
              <a:t>Образец заголовка</a:t>
            </a:r>
            <a:endParaRPr lang="ru-RU" dirty="0"/>
          </a:p>
        </p:txBody>
      </p:sp>
      <p:sp>
        <p:nvSpPr>
          <p:cNvPr id="3" name="Подзаголовок 2"/>
          <p:cNvSpPr>
            <a:spLocks noGrp="1"/>
          </p:cNvSpPr>
          <p:nvPr>
            <p:ph type="subTitle" idx="1"/>
          </p:nvPr>
        </p:nvSpPr>
        <p:spPr>
          <a:xfrm>
            <a:off x="1407180" y="3528591"/>
            <a:ext cx="6400800" cy="1260000"/>
          </a:xfrm>
        </p:spPr>
        <p:txBody>
          <a:bodyPr/>
          <a:lstStyle>
            <a:lvl1pPr marL="0" indent="0" algn="ctr">
              <a:buNone/>
              <a:defRPr sz="3600" i="1">
                <a:solidFill>
                  <a:schemeClr val="bg2">
                    <a:lumMod val="25000"/>
                  </a:schemeClr>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dirty="0" smtClean="0"/>
              <a:t>Образец подзаголовка</a:t>
            </a:r>
            <a:endParaRPr lang="ru-RU" dirty="0"/>
          </a:p>
        </p:txBody>
      </p:sp>
    </p:spTree>
    <p:extLst>
      <p:ext uri="{BB962C8B-B14F-4D97-AF65-F5344CB8AC3E}">
        <p14:creationId xmlns:p14="http://schemas.microsoft.com/office/powerpoint/2010/main" xmlns="" val="4224718284"/>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6241" y="296652"/>
            <a:ext cx="7920000" cy="900113"/>
          </a:xfrm>
        </p:spPr>
        <p:txBody>
          <a:bodyPr/>
          <a:lstStyle>
            <a:lvl1pPr>
              <a:defRPr sz="6000" b="0">
                <a:solidFill>
                  <a:schemeClr val="bg2">
                    <a:lumMod val="25000"/>
                  </a:schemeClr>
                </a:solidFill>
                <a:latin typeface="Cassandra" pitchFamily="66" charset="0"/>
              </a:defRPr>
            </a:lvl1pPr>
          </a:lstStyle>
          <a:p>
            <a:r>
              <a:rPr lang="ru-RU" dirty="0" smtClean="0"/>
              <a:t>Образец заголовка</a:t>
            </a:r>
            <a:endParaRPr lang="ru-RU" dirty="0"/>
          </a:p>
        </p:txBody>
      </p:sp>
      <p:sp>
        <p:nvSpPr>
          <p:cNvPr id="3" name="Содержимое 2"/>
          <p:cNvSpPr>
            <a:spLocks noGrp="1"/>
          </p:cNvSpPr>
          <p:nvPr>
            <p:ph idx="1"/>
          </p:nvPr>
        </p:nvSpPr>
        <p:spPr>
          <a:xfrm>
            <a:off x="935596" y="1593342"/>
            <a:ext cx="7920000" cy="4428000"/>
          </a:xfrm>
        </p:spPr>
        <p:txBody>
          <a:bodyPr/>
          <a:lstStyle>
            <a:lvl1pPr>
              <a:defRPr>
                <a:solidFill>
                  <a:schemeClr val="bg2">
                    <a:lumMod val="25000"/>
                  </a:schemeClr>
                </a:solidFill>
                <a:latin typeface="+mj-lt"/>
              </a:defRPr>
            </a:lvl1pPr>
            <a:lvl2pPr>
              <a:defRPr>
                <a:solidFill>
                  <a:schemeClr val="bg2">
                    <a:lumMod val="25000"/>
                  </a:schemeClr>
                </a:solidFill>
                <a:latin typeface="+mj-lt"/>
              </a:defRPr>
            </a:lvl2pPr>
            <a:lvl3pPr>
              <a:defRPr>
                <a:solidFill>
                  <a:schemeClr val="bg2">
                    <a:lumMod val="25000"/>
                  </a:schemeClr>
                </a:solidFill>
                <a:latin typeface="+mj-lt"/>
              </a:defRPr>
            </a:lvl3pPr>
          </a:lstStyle>
          <a:p>
            <a:pPr lvl="0"/>
            <a:r>
              <a:rPr lang="ru-RU" dirty="0" smtClean="0"/>
              <a:t>Образец текста</a:t>
            </a:r>
          </a:p>
          <a:p>
            <a:pPr lvl="1"/>
            <a:r>
              <a:rPr lang="ru-RU" dirty="0" smtClean="0"/>
              <a:t>Второй уровень</a:t>
            </a:r>
          </a:p>
          <a:p>
            <a:pPr lvl="2"/>
            <a:r>
              <a:rPr lang="ru-RU" dirty="0" smtClean="0"/>
              <a:t>Третий уровень</a:t>
            </a:r>
          </a:p>
        </p:txBody>
      </p:sp>
    </p:spTree>
    <p:extLst>
      <p:ext uri="{BB962C8B-B14F-4D97-AF65-F5344CB8AC3E}">
        <p14:creationId xmlns:p14="http://schemas.microsoft.com/office/powerpoint/2010/main" xmlns="" val="1794364313"/>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Заголовок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5596" y="296652"/>
            <a:ext cx="7920000" cy="900113"/>
          </a:xfrm>
        </p:spPr>
        <p:txBody>
          <a:bodyPr/>
          <a:lstStyle>
            <a:lvl1pPr>
              <a:defRPr sz="6000" b="0" baseline="0">
                <a:solidFill>
                  <a:schemeClr val="bg2">
                    <a:lumMod val="25000"/>
                  </a:schemeClr>
                </a:solidFill>
                <a:latin typeface="Cassandra" pitchFamily="66" charset="0"/>
              </a:defRPr>
            </a:lvl1pPr>
          </a:lstStyle>
          <a:p>
            <a:r>
              <a:rPr lang="ru-RU" dirty="0" smtClean="0"/>
              <a:t>Образец заголовка</a:t>
            </a:r>
            <a:endParaRPr lang="ru-RU" dirty="0"/>
          </a:p>
        </p:txBody>
      </p:sp>
      <p:sp>
        <p:nvSpPr>
          <p:cNvPr id="5" name="Текст 4"/>
          <p:cNvSpPr>
            <a:spLocks noGrp="1"/>
          </p:cNvSpPr>
          <p:nvPr>
            <p:ph type="body" sz="quarter" idx="10"/>
          </p:nvPr>
        </p:nvSpPr>
        <p:spPr>
          <a:xfrm>
            <a:off x="935596" y="1593342"/>
            <a:ext cx="7920000" cy="4248000"/>
          </a:xfrm>
        </p:spPr>
        <p:txBody>
          <a:bodyPr/>
          <a:lstStyle>
            <a:lvl1pPr marL="0" indent="0">
              <a:buNone/>
              <a:defRPr>
                <a:solidFill>
                  <a:schemeClr val="bg2">
                    <a:lumMod val="25000"/>
                  </a:schemeClr>
                </a:solidFill>
                <a:latin typeface="+mj-lt"/>
              </a:defRPr>
            </a:lvl1pPr>
            <a:lvl2pPr marL="108000" indent="0">
              <a:buNone/>
              <a:defRPr/>
            </a:lvl2pPr>
            <a:lvl3pPr marL="108000" indent="0">
              <a:buNone/>
              <a:defRPr/>
            </a:lvl3pPr>
          </a:lstStyle>
          <a:p>
            <a:pPr lvl="0"/>
            <a:r>
              <a:rPr lang="ru-RU" dirty="0" smtClean="0"/>
              <a:t>Образец текста</a:t>
            </a:r>
          </a:p>
        </p:txBody>
      </p:sp>
    </p:spTree>
    <p:extLst>
      <p:ext uri="{BB962C8B-B14F-4D97-AF65-F5344CB8AC3E}">
        <p14:creationId xmlns:p14="http://schemas.microsoft.com/office/powerpoint/2010/main" xmlns="" val="3977166487"/>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Заголовок и спис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5596" y="296652"/>
            <a:ext cx="7920000" cy="900113"/>
          </a:xfrm>
        </p:spPr>
        <p:txBody>
          <a:bodyPr/>
          <a:lstStyle>
            <a:lvl1pPr>
              <a:defRPr sz="6000" b="0">
                <a:solidFill>
                  <a:schemeClr val="bg2">
                    <a:lumMod val="25000"/>
                  </a:schemeClr>
                </a:solidFill>
                <a:latin typeface="Cassandra" pitchFamily="66" charset="0"/>
              </a:defRPr>
            </a:lvl1pPr>
          </a:lstStyle>
          <a:p>
            <a:r>
              <a:rPr lang="ru-RU" dirty="0" smtClean="0"/>
              <a:t>Образец заголовка</a:t>
            </a:r>
            <a:endParaRPr lang="ru-RU" dirty="0"/>
          </a:p>
        </p:txBody>
      </p:sp>
      <p:sp>
        <p:nvSpPr>
          <p:cNvPr id="5" name="Текст 4"/>
          <p:cNvSpPr>
            <a:spLocks noGrp="1"/>
          </p:cNvSpPr>
          <p:nvPr>
            <p:ph type="body" sz="quarter" idx="10"/>
          </p:nvPr>
        </p:nvSpPr>
        <p:spPr>
          <a:xfrm>
            <a:off x="935596" y="1593342"/>
            <a:ext cx="7920000" cy="4428000"/>
          </a:xfrm>
        </p:spPr>
        <p:txBody>
          <a:bodyPr/>
          <a:lstStyle>
            <a:lvl1pPr marL="342000" indent="-342000">
              <a:buSzPct val="80000"/>
              <a:buFont typeface="Wingdings 2" pitchFamily="18" charset="2"/>
              <a:buChar char="·"/>
              <a:defRPr>
                <a:solidFill>
                  <a:schemeClr val="bg2">
                    <a:lumMod val="25000"/>
                  </a:schemeClr>
                </a:solidFill>
                <a:latin typeface="+mj-lt"/>
              </a:defRPr>
            </a:lvl1pPr>
            <a:lvl2pPr marL="741600" indent="-284400">
              <a:buSzPct val="80000"/>
              <a:buFont typeface="Wingdings" pitchFamily="2" charset="2"/>
              <a:buChar char="§"/>
              <a:defRPr>
                <a:solidFill>
                  <a:schemeClr val="bg2">
                    <a:lumMod val="25000"/>
                  </a:schemeClr>
                </a:solidFill>
                <a:latin typeface="+mj-lt"/>
              </a:defRPr>
            </a:lvl2pPr>
            <a:lvl3pPr marL="1144800" indent="-230400">
              <a:buSzPct val="80000"/>
              <a:buFont typeface="Arial" pitchFamily="34" charset="0"/>
              <a:buChar char="•"/>
              <a:defRPr>
                <a:solidFill>
                  <a:schemeClr val="bg2">
                    <a:lumMod val="25000"/>
                  </a:schemeClr>
                </a:solidFill>
                <a:latin typeface="+mj-lt"/>
              </a:defRPr>
            </a:lvl3pPr>
            <a:lvl4pPr>
              <a:buFont typeface="Wingdings 2" pitchFamily="18" charset="2"/>
              <a:buChar char="·"/>
              <a:defRPr>
                <a:solidFill>
                  <a:schemeClr val="bg2">
                    <a:lumMod val="25000"/>
                  </a:schemeClr>
                </a:solidFill>
              </a:defRPr>
            </a:lvl4pPr>
            <a:lvl5pPr>
              <a:buFont typeface="Wingdings 2" pitchFamily="18" charset="2"/>
              <a:buChar char="·"/>
              <a:defRPr>
                <a:solidFill>
                  <a:schemeClr val="bg2">
                    <a:lumMod val="25000"/>
                  </a:schemeClr>
                </a:solidFill>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p:txBody>
      </p:sp>
    </p:spTree>
    <p:extLst>
      <p:ext uri="{BB962C8B-B14F-4D97-AF65-F5344CB8AC3E}">
        <p14:creationId xmlns:p14="http://schemas.microsoft.com/office/powerpoint/2010/main" xmlns="" val="1951226325"/>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5596" y="296652"/>
            <a:ext cx="7920000" cy="900113"/>
          </a:xfrm>
        </p:spPr>
        <p:txBody>
          <a:bodyPr/>
          <a:lstStyle>
            <a:lvl1pPr>
              <a:defRPr sz="6000" b="0">
                <a:solidFill>
                  <a:schemeClr val="bg2">
                    <a:lumMod val="25000"/>
                  </a:schemeClr>
                </a:solidFill>
                <a:latin typeface="Cassandra" pitchFamily="66" charset="0"/>
              </a:defRPr>
            </a:lvl1pPr>
          </a:lstStyle>
          <a:p>
            <a:r>
              <a:rPr lang="ru-RU" dirty="0" smtClean="0"/>
              <a:t>Образец заголовка</a:t>
            </a:r>
            <a:endParaRPr lang="ru-RU" dirty="0"/>
          </a:p>
        </p:txBody>
      </p:sp>
      <p:sp>
        <p:nvSpPr>
          <p:cNvPr id="3" name="Содержимое 2"/>
          <p:cNvSpPr>
            <a:spLocks noGrp="1"/>
          </p:cNvSpPr>
          <p:nvPr>
            <p:ph sz="half" idx="1"/>
          </p:nvPr>
        </p:nvSpPr>
        <p:spPr>
          <a:xfrm>
            <a:off x="935596" y="1592796"/>
            <a:ext cx="3780000" cy="4428000"/>
          </a:xfrm>
        </p:spPr>
        <p:txBody>
          <a:bodyPr/>
          <a:lstStyle>
            <a:lvl1pPr>
              <a:defRPr sz="3200">
                <a:solidFill>
                  <a:schemeClr val="bg2">
                    <a:lumMod val="25000"/>
                  </a:schemeClr>
                </a:solidFill>
                <a:latin typeface="+mj-lt"/>
              </a:defRPr>
            </a:lvl1pPr>
            <a:lvl2pPr>
              <a:defRPr sz="2800">
                <a:solidFill>
                  <a:schemeClr val="bg2">
                    <a:lumMod val="25000"/>
                  </a:schemeClr>
                </a:solidFill>
                <a:latin typeface="+mj-lt"/>
              </a:defRPr>
            </a:lvl2pPr>
            <a:lvl3pPr>
              <a:defRPr sz="2400">
                <a:solidFill>
                  <a:schemeClr val="bg2">
                    <a:lumMod val="25000"/>
                  </a:schemeClr>
                </a:solidFill>
                <a:latin typeface="+mj-lt"/>
              </a:defRPr>
            </a:lvl3pPr>
            <a:lvl4pPr>
              <a:defRPr sz="1800"/>
            </a:lvl4pPr>
            <a:lvl5pPr>
              <a:defRPr sz="1800"/>
            </a:lvl5pPr>
            <a:lvl6pPr>
              <a:defRPr sz="1800"/>
            </a:lvl6pPr>
            <a:lvl7pPr>
              <a:defRPr sz="1800"/>
            </a:lvl7pPr>
            <a:lvl8pPr>
              <a:defRPr sz="1800"/>
            </a:lvl8pPr>
            <a:lvl9pPr>
              <a:defRPr sz="1800"/>
            </a:lvl9pPr>
          </a:lstStyle>
          <a:p>
            <a:pPr lvl="0"/>
            <a:r>
              <a:rPr lang="ru-RU" dirty="0" smtClean="0"/>
              <a:t>Образец текста</a:t>
            </a:r>
          </a:p>
          <a:p>
            <a:pPr lvl="1"/>
            <a:r>
              <a:rPr lang="ru-RU" dirty="0" smtClean="0"/>
              <a:t>Второй уровень</a:t>
            </a:r>
          </a:p>
          <a:p>
            <a:pPr lvl="2"/>
            <a:r>
              <a:rPr lang="ru-RU" dirty="0" smtClean="0"/>
              <a:t>Третий уровень</a:t>
            </a:r>
          </a:p>
        </p:txBody>
      </p:sp>
      <p:sp>
        <p:nvSpPr>
          <p:cNvPr id="4" name="Содержимое 3"/>
          <p:cNvSpPr>
            <a:spLocks noGrp="1"/>
          </p:cNvSpPr>
          <p:nvPr>
            <p:ph sz="half" idx="2"/>
          </p:nvPr>
        </p:nvSpPr>
        <p:spPr>
          <a:xfrm>
            <a:off x="5076056" y="1592796"/>
            <a:ext cx="3780000" cy="4428000"/>
          </a:xfrm>
        </p:spPr>
        <p:txBody>
          <a:bodyPr/>
          <a:lstStyle>
            <a:lvl1pPr>
              <a:defRPr sz="3200">
                <a:solidFill>
                  <a:schemeClr val="bg2">
                    <a:lumMod val="25000"/>
                  </a:schemeClr>
                </a:solidFill>
                <a:latin typeface="+mj-lt"/>
              </a:defRPr>
            </a:lvl1pPr>
            <a:lvl2pPr>
              <a:defRPr sz="2800">
                <a:solidFill>
                  <a:schemeClr val="bg2">
                    <a:lumMod val="25000"/>
                  </a:schemeClr>
                </a:solidFill>
                <a:latin typeface="+mj-lt"/>
              </a:defRPr>
            </a:lvl2pPr>
            <a:lvl3pPr>
              <a:defRPr sz="2400">
                <a:solidFill>
                  <a:schemeClr val="bg2">
                    <a:lumMod val="25000"/>
                  </a:schemeClr>
                </a:solidFill>
                <a:latin typeface="+mj-lt"/>
              </a:defRPr>
            </a:lvl3pPr>
            <a:lvl4pPr>
              <a:defRPr sz="1800"/>
            </a:lvl4pPr>
            <a:lvl5pPr>
              <a:defRPr sz="1800"/>
            </a:lvl5pPr>
            <a:lvl6pPr>
              <a:defRPr sz="1800"/>
            </a:lvl6pPr>
            <a:lvl7pPr>
              <a:defRPr sz="1800"/>
            </a:lvl7pPr>
            <a:lvl8pPr>
              <a:defRPr sz="1800"/>
            </a:lvl8pPr>
            <a:lvl9pPr>
              <a:defRPr sz="1800"/>
            </a:lvl9pPr>
          </a:lstStyle>
          <a:p>
            <a:pPr lvl="0"/>
            <a:r>
              <a:rPr lang="ru-RU" dirty="0" smtClean="0"/>
              <a:t>Образец текста</a:t>
            </a:r>
          </a:p>
          <a:p>
            <a:pPr lvl="1"/>
            <a:r>
              <a:rPr lang="ru-RU" dirty="0" smtClean="0"/>
              <a:t>Второй уровень</a:t>
            </a:r>
          </a:p>
          <a:p>
            <a:pPr lvl="2"/>
            <a:r>
              <a:rPr lang="ru-RU" dirty="0" smtClean="0"/>
              <a:t>Третий уровень</a:t>
            </a:r>
          </a:p>
        </p:txBody>
      </p:sp>
    </p:spTree>
    <p:extLst>
      <p:ext uri="{BB962C8B-B14F-4D97-AF65-F5344CB8AC3E}">
        <p14:creationId xmlns:p14="http://schemas.microsoft.com/office/powerpoint/2010/main" xmlns="" val="2529809563"/>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21170357"/>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307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307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457200" y="6243638"/>
            <a:ext cx="2133600" cy="457200"/>
          </a:xfrm>
          <a:prstGeom prst="rect">
            <a:avLst/>
          </a:prstGeom>
        </p:spPr>
        <p:txBody>
          <a:bodyPr/>
          <a:lstStyle>
            <a:lvl1pPr>
              <a:defRPr>
                <a:latin typeface="Arial" charset="0"/>
                <a:cs typeface="Arial" charset="0"/>
              </a:defRPr>
            </a:lvl1pPr>
          </a:lstStyle>
          <a:p>
            <a:pPr fontAlgn="base">
              <a:spcBef>
                <a:spcPct val="0"/>
              </a:spcBef>
              <a:spcAft>
                <a:spcPct val="0"/>
              </a:spcAft>
              <a:defRPr/>
            </a:pPr>
            <a:fld id="{8B5C70E1-A9A7-4C46-9121-31C4A15DC558}" type="datetime1">
              <a:rPr lang="ru-RU" altLang="en-US">
                <a:solidFill>
                  <a:prstClr val="black"/>
                </a:solidFill>
              </a:rPr>
              <a:pPr fontAlgn="base">
                <a:spcBef>
                  <a:spcPct val="0"/>
                </a:spcBef>
                <a:spcAft>
                  <a:spcPct val="0"/>
                </a:spcAft>
                <a:defRPr/>
              </a:pPr>
              <a:t>15.09.2021</a:t>
            </a:fld>
            <a:endParaRPr lang="ru-RU" altLang="en-US">
              <a:solidFill>
                <a:prstClr val="black"/>
              </a:solidFill>
            </a:endParaRPr>
          </a:p>
        </p:txBody>
      </p:sp>
      <p:sp>
        <p:nvSpPr>
          <p:cNvPr id="6" name="Нижний колонтитул 5"/>
          <p:cNvSpPr>
            <a:spLocks noGrp="1"/>
          </p:cNvSpPr>
          <p:nvPr>
            <p:ph type="ftr" sz="quarter" idx="11"/>
          </p:nvPr>
        </p:nvSpPr>
        <p:spPr>
          <a:xfrm>
            <a:off x="3124200" y="6248400"/>
            <a:ext cx="2895600" cy="457200"/>
          </a:xfrm>
          <a:prstGeom prst="rect">
            <a:avLst/>
          </a:prstGeom>
        </p:spPr>
        <p:txBody>
          <a:bodyPr/>
          <a:lstStyle>
            <a:lvl1pPr>
              <a:defRPr>
                <a:latin typeface="Arial" charset="0"/>
                <a:cs typeface="Arial" charset="0"/>
              </a:defRPr>
            </a:lvl1pPr>
          </a:lstStyle>
          <a:p>
            <a:pPr fontAlgn="base">
              <a:spcBef>
                <a:spcPct val="0"/>
              </a:spcBef>
              <a:spcAft>
                <a:spcPct val="0"/>
              </a:spcAft>
              <a:defRPr/>
            </a:pPr>
            <a:r>
              <a:rPr lang="ru-RU" altLang="en-US">
                <a:solidFill>
                  <a:prstClr val="black"/>
                </a:solidFill>
              </a:rPr>
              <a:t>Календарь 2013/2014</a:t>
            </a:r>
          </a:p>
        </p:txBody>
      </p:sp>
      <p:sp>
        <p:nvSpPr>
          <p:cNvPr id="7" name="Номер слайда 6"/>
          <p:cNvSpPr>
            <a:spLocks noGrp="1"/>
          </p:cNvSpPr>
          <p:nvPr>
            <p:ph type="sldNum" sz="quarter" idx="12"/>
          </p:nvPr>
        </p:nvSpPr>
        <p:spPr>
          <a:xfrm>
            <a:off x="6553200" y="6243638"/>
            <a:ext cx="2133600" cy="457200"/>
          </a:xfrm>
          <a:prstGeom prst="rect">
            <a:avLst/>
          </a:prstGeom>
        </p:spPr>
        <p:txBody>
          <a:bodyPr/>
          <a:lstStyle>
            <a:lvl1pPr>
              <a:defRPr>
                <a:latin typeface="Arial" charset="0"/>
                <a:cs typeface="Arial" charset="0"/>
              </a:defRPr>
            </a:lvl1pPr>
          </a:lstStyle>
          <a:p>
            <a:pPr fontAlgn="base">
              <a:spcBef>
                <a:spcPct val="0"/>
              </a:spcBef>
              <a:spcAft>
                <a:spcPct val="0"/>
              </a:spcAft>
              <a:defRPr/>
            </a:pPr>
            <a:fld id="{A5A328A2-E674-495E-8855-8EAF13620F4D}" type="slidenum">
              <a:rPr lang="ru-RU" altLang="en-US">
                <a:solidFill>
                  <a:prstClr val="black"/>
                </a:solidFill>
              </a:rPr>
              <a:pPr fontAlgn="base">
                <a:spcBef>
                  <a:spcPct val="0"/>
                </a:spcBef>
                <a:spcAft>
                  <a:spcPct val="0"/>
                </a:spcAft>
                <a:defRPr/>
              </a:pPr>
              <a:t>‹#›</a:t>
            </a:fld>
            <a:endParaRPr lang="ru-RU" altLang="en-US">
              <a:solidFill>
                <a:prstClr val="black"/>
              </a:solidFill>
            </a:endParaRPr>
          </a:p>
        </p:txBody>
      </p:sp>
    </p:spTree>
    <p:extLst>
      <p:ext uri="{BB962C8B-B14F-4D97-AF65-F5344CB8AC3E}">
        <p14:creationId xmlns:p14="http://schemas.microsoft.com/office/powerpoint/2010/main" xmlns="" val="39746675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19" name="PlaceHolder 2"/>
          <p:cNvSpPr>
            <a:spLocks noGrp="1"/>
          </p:cNvSpPr>
          <p:nvPr>
            <p:ph type="body"/>
          </p:nvPr>
        </p:nvSpPr>
        <p:spPr>
          <a:xfrm>
            <a:off x="935640" y="1593360"/>
            <a:ext cx="3864600" cy="442764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20" name="PlaceHolder 3"/>
          <p:cNvSpPr>
            <a:spLocks noGrp="1"/>
          </p:cNvSpPr>
          <p:nvPr>
            <p:ph type="body"/>
          </p:nvPr>
        </p:nvSpPr>
        <p:spPr>
          <a:xfrm>
            <a:off x="499392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21" name="PlaceHolder 4"/>
          <p:cNvSpPr>
            <a:spLocks noGrp="1"/>
          </p:cNvSpPr>
          <p:nvPr>
            <p:ph type="body"/>
          </p:nvPr>
        </p:nvSpPr>
        <p:spPr>
          <a:xfrm>
            <a:off x="4993920" y="390600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clipArtAndTx">
  <p:cSld name="Заголовок, клип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smtClean="0"/>
              <a:t>Образец заголовка</a:t>
            </a:r>
            <a:endParaRPr lang="ru-RU"/>
          </a:p>
        </p:txBody>
      </p:sp>
      <p:sp>
        <p:nvSpPr>
          <p:cNvPr id="3" name="Клип 2"/>
          <p:cNvSpPr>
            <a:spLocks noGrp="1"/>
          </p:cNvSpPr>
          <p:nvPr>
            <p:ph type="clipArt" sz="half" idx="1"/>
          </p:nvPr>
        </p:nvSpPr>
        <p:spPr>
          <a:xfrm>
            <a:off x="685800" y="1981200"/>
            <a:ext cx="3810000" cy="4114800"/>
          </a:xfrm>
        </p:spPr>
        <p:txBody>
          <a:bodyPr/>
          <a:lstStyle/>
          <a:p>
            <a:pPr lvl="0"/>
            <a:r>
              <a:rPr lang="ru-RU" noProof="0" smtClean="0"/>
              <a:t>Вставка клипа</a:t>
            </a:r>
            <a:endParaRPr lang="ru-RU" noProof="0"/>
          </a:p>
        </p:txBody>
      </p:sp>
      <p:sp>
        <p:nvSpPr>
          <p:cNvPr id="4" name="Текст 3"/>
          <p:cNvSpPr>
            <a:spLocks noGrp="1"/>
          </p:cNvSpPr>
          <p:nvPr>
            <p:ph type="body"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685800" y="6248400"/>
            <a:ext cx="1905000" cy="457200"/>
          </a:xfrm>
          <a:prstGeom prst="rect">
            <a:avLst/>
          </a:prstGeom>
        </p:spPr>
        <p:txBody>
          <a:bodyPr/>
          <a:lstStyle>
            <a:lvl1pPr>
              <a:defRPr>
                <a:latin typeface="Arial" charset="0"/>
                <a:cs typeface="Arial" charset="0"/>
              </a:defRPr>
            </a:lvl1pPr>
          </a:lstStyle>
          <a:p>
            <a:pPr fontAlgn="base">
              <a:spcBef>
                <a:spcPct val="0"/>
              </a:spcBef>
              <a:spcAft>
                <a:spcPct val="0"/>
              </a:spcAft>
              <a:defRPr/>
            </a:pPr>
            <a:endParaRPr lang="en-US">
              <a:solidFill>
                <a:prstClr val="black"/>
              </a:solidFill>
            </a:endParaRPr>
          </a:p>
        </p:txBody>
      </p:sp>
      <p:sp>
        <p:nvSpPr>
          <p:cNvPr id="6" name="Нижний колонтитул 5"/>
          <p:cNvSpPr>
            <a:spLocks noGrp="1"/>
          </p:cNvSpPr>
          <p:nvPr>
            <p:ph type="ftr" sz="quarter" idx="11"/>
          </p:nvPr>
        </p:nvSpPr>
        <p:spPr>
          <a:xfrm>
            <a:off x="3124200" y="6248400"/>
            <a:ext cx="2895600" cy="457200"/>
          </a:xfrm>
          <a:prstGeom prst="rect">
            <a:avLst/>
          </a:prstGeom>
        </p:spPr>
        <p:txBody>
          <a:bodyPr/>
          <a:lstStyle>
            <a:lvl1pPr>
              <a:defRPr>
                <a:latin typeface="Arial" charset="0"/>
                <a:cs typeface="Arial" charset="0"/>
              </a:defRPr>
            </a:lvl1pPr>
          </a:lstStyle>
          <a:p>
            <a:pPr fontAlgn="base">
              <a:spcBef>
                <a:spcPct val="0"/>
              </a:spcBef>
              <a:spcAft>
                <a:spcPct val="0"/>
              </a:spcAft>
              <a:defRPr/>
            </a:pPr>
            <a:endParaRPr lang="en-US">
              <a:solidFill>
                <a:prstClr val="black"/>
              </a:solidFill>
            </a:endParaRPr>
          </a:p>
        </p:txBody>
      </p:sp>
      <p:sp>
        <p:nvSpPr>
          <p:cNvPr id="7" name="Номер слайда 6"/>
          <p:cNvSpPr>
            <a:spLocks noGrp="1"/>
          </p:cNvSpPr>
          <p:nvPr>
            <p:ph type="sldNum" sz="quarter" idx="12"/>
          </p:nvPr>
        </p:nvSpPr>
        <p:spPr>
          <a:xfrm>
            <a:off x="6553200" y="6248400"/>
            <a:ext cx="1905000" cy="457200"/>
          </a:xfrm>
          <a:prstGeom prst="rect">
            <a:avLst/>
          </a:prstGeom>
        </p:spPr>
        <p:txBody>
          <a:bodyPr/>
          <a:lstStyle>
            <a:lvl1pPr>
              <a:defRPr>
                <a:latin typeface="Arial" charset="0"/>
                <a:cs typeface="Arial" charset="0"/>
              </a:defRPr>
            </a:lvl1pPr>
          </a:lstStyle>
          <a:p>
            <a:pPr fontAlgn="base">
              <a:spcBef>
                <a:spcPct val="0"/>
              </a:spcBef>
              <a:spcAft>
                <a:spcPct val="0"/>
              </a:spcAft>
              <a:defRPr/>
            </a:pPr>
            <a:fld id="{7C955180-4A31-46F9-9F04-A1B5AF8C2C8B}" type="slidenum">
              <a:rPr lang="en-US">
                <a:solidFill>
                  <a:prstClr val="black"/>
                </a:solidFill>
              </a:rPr>
              <a:pPr fontAlgn="base">
                <a:spcBef>
                  <a:spcPct val="0"/>
                </a:spcBef>
                <a:spcAft>
                  <a:spcPct val="0"/>
                </a:spcAft>
                <a:defRPr/>
              </a:pPr>
              <a:t>‹#›</a:t>
            </a:fld>
            <a:endParaRPr lang="en-US">
              <a:solidFill>
                <a:prstClr val="black"/>
              </a:solidFill>
            </a:endParaRPr>
          </a:p>
        </p:txBody>
      </p:sp>
    </p:spTree>
    <p:extLst>
      <p:ext uri="{BB962C8B-B14F-4D97-AF65-F5344CB8AC3E}">
        <p14:creationId xmlns:p14="http://schemas.microsoft.com/office/powerpoint/2010/main" xmlns="" val="734593712"/>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cSld name="Рисунок с подписью">
    <p:bg>
      <p:bgRef idx="1003">
        <a:schemeClr val="bg2"/>
      </p:bgRef>
    </p:bg>
    <p:spTree>
      <p:nvGrpSpPr>
        <p:cNvPr id="1" name=""/>
        <p:cNvGrpSpPr/>
        <p:nvPr/>
      </p:nvGrpSpPr>
      <p:grpSpPr>
        <a:xfrm>
          <a:off x="0" y="0"/>
          <a:ext cx="0" cy="0"/>
          <a:chOff x="0" y="0"/>
          <a:chExt cx="0" cy="0"/>
        </a:xfrm>
      </p:grpSpPr>
      <p:sp>
        <p:nvSpPr>
          <p:cNvPr id="5" name="Прямоугольник 7"/>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Прямоугольник 8"/>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Прямоугольник 9"/>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Прямоугольник 10"/>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4" name="Текст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ru-RU" smtClean="0"/>
              <a:t>Образец текста</a:t>
            </a:r>
          </a:p>
        </p:txBody>
      </p:sp>
      <p:sp>
        <p:nvSpPr>
          <p:cNvPr id="2" name="Заголовок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ru-RU" smtClean="0"/>
              <a:t>Образец заголовка</a:t>
            </a:r>
            <a:endParaRPr lang="en-US"/>
          </a:p>
        </p:txBody>
      </p:sp>
      <p:sp>
        <p:nvSpPr>
          <p:cNvPr id="3" name="Рисунок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ru-RU" noProof="0" smtClean="0"/>
              <a:t>Вставка рисунка</a:t>
            </a:r>
            <a:endParaRPr lang="en-US" noProof="0" dirty="0"/>
          </a:p>
        </p:txBody>
      </p:sp>
      <p:sp>
        <p:nvSpPr>
          <p:cNvPr id="9" name="Дата 11"/>
          <p:cNvSpPr>
            <a:spLocks noGrp="1"/>
          </p:cNvSpPr>
          <p:nvPr>
            <p:ph type="dt" sz="half" idx="10"/>
          </p:nvPr>
        </p:nvSpPr>
        <p:spPr>
          <a:xfrm>
            <a:off x="6248400" y="6248400"/>
            <a:ext cx="2667000" cy="365125"/>
          </a:xfrm>
          <a:prstGeom prst="rect">
            <a:avLst/>
          </a:prstGeom>
        </p:spPr>
        <p:txBody>
          <a:bodyPr rtlCol="0"/>
          <a:lstStyle>
            <a:lvl1pPr>
              <a:defRPr/>
            </a:lvl1pPr>
          </a:lstStyle>
          <a:p>
            <a:pPr fontAlgn="base">
              <a:spcBef>
                <a:spcPct val="0"/>
              </a:spcBef>
              <a:spcAft>
                <a:spcPct val="0"/>
              </a:spcAft>
              <a:defRPr/>
            </a:pPr>
            <a:fld id="{8E310430-0FF3-4C11-9A31-24BE0124FC59}" type="datetimeFigureOut">
              <a:rPr lang="ru-RU">
                <a:solidFill>
                  <a:prstClr val="black"/>
                </a:solidFill>
                <a:latin typeface="Arial" pitchFamily="34" charset="0"/>
                <a:cs typeface="Arial" pitchFamily="34" charset="0"/>
              </a:rPr>
              <a:pPr fontAlgn="base">
                <a:spcBef>
                  <a:spcPct val="0"/>
                </a:spcBef>
                <a:spcAft>
                  <a:spcPct val="0"/>
                </a:spcAft>
                <a:defRPr/>
              </a:pPr>
              <a:t>15.09.2021</a:t>
            </a:fld>
            <a:endParaRPr lang="ru-RU">
              <a:solidFill>
                <a:prstClr val="black"/>
              </a:solidFill>
              <a:latin typeface="Arial" pitchFamily="34" charset="0"/>
              <a:cs typeface="Arial" pitchFamily="34" charset="0"/>
            </a:endParaRPr>
          </a:p>
        </p:txBody>
      </p:sp>
      <p:sp>
        <p:nvSpPr>
          <p:cNvPr id="10" name="Номер слайда 12"/>
          <p:cNvSpPr>
            <a:spLocks noGrp="1"/>
          </p:cNvSpPr>
          <p:nvPr>
            <p:ph type="sldNum" sz="quarter" idx="11"/>
          </p:nvPr>
        </p:nvSpPr>
        <p:spPr>
          <a:xfrm>
            <a:off x="0" y="4667250"/>
            <a:ext cx="1447800" cy="663575"/>
          </a:xfrm>
          <a:prstGeom prst="rect">
            <a:avLst/>
          </a:prstGeom>
        </p:spPr>
        <p:txBody>
          <a:bodyPr rtlCol="0"/>
          <a:lstStyle>
            <a:lvl1pPr>
              <a:defRPr sz="2800"/>
            </a:lvl1pPr>
          </a:lstStyle>
          <a:p>
            <a:pPr fontAlgn="base">
              <a:spcBef>
                <a:spcPct val="0"/>
              </a:spcBef>
              <a:spcAft>
                <a:spcPct val="0"/>
              </a:spcAft>
              <a:defRPr/>
            </a:pPr>
            <a:fld id="{6C8C07EF-5161-4BA9-B2BD-2D5978B32AC4}" type="slidenum">
              <a:rPr lang="ru-RU">
                <a:solidFill>
                  <a:prstClr val="black"/>
                </a:solidFill>
                <a:latin typeface="Arial" pitchFamily="34" charset="0"/>
                <a:cs typeface="Arial" pitchFamily="34" charset="0"/>
              </a:rPr>
              <a:pPr fontAlgn="base">
                <a:spcBef>
                  <a:spcPct val="0"/>
                </a:spcBef>
                <a:spcAft>
                  <a:spcPct val="0"/>
                </a:spcAft>
                <a:defRPr/>
              </a:pPr>
              <a:t>‹#›</a:t>
            </a:fld>
            <a:endParaRPr lang="ru-RU">
              <a:solidFill>
                <a:prstClr val="black"/>
              </a:solidFill>
              <a:latin typeface="Arial" pitchFamily="34" charset="0"/>
              <a:cs typeface="Arial" pitchFamily="34" charset="0"/>
            </a:endParaRPr>
          </a:p>
        </p:txBody>
      </p:sp>
      <p:sp>
        <p:nvSpPr>
          <p:cNvPr id="11" name="Нижний колонтитул 13"/>
          <p:cNvSpPr>
            <a:spLocks noGrp="1"/>
          </p:cNvSpPr>
          <p:nvPr>
            <p:ph type="ftr" sz="quarter" idx="12"/>
          </p:nvPr>
        </p:nvSpPr>
        <p:spPr>
          <a:xfrm>
            <a:off x="1600200" y="6248400"/>
            <a:ext cx="4572000" cy="365125"/>
          </a:xfrm>
          <a:prstGeom prst="rect">
            <a:avLst/>
          </a:prstGeom>
        </p:spPr>
        <p:txBody>
          <a:bodyPr rtlCol="0"/>
          <a:lstStyle>
            <a:lvl1pPr>
              <a:defRPr/>
            </a:lvl1pPr>
          </a:lstStyle>
          <a:p>
            <a:pPr fontAlgn="base">
              <a:spcBef>
                <a:spcPct val="0"/>
              </a:spcBef>
              <a:spcAft>
                <a:spcPct val="0"/>
              </a:spcAft>
              <a:defRPr/>
            </a:pPr>
            <a:endParaRPr lang="ru-RU">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3807181528"/>
      </p:ext>
    </p:extLst>
  </p:cSld>
  <p:clrMapOvr>
    <a:overrideClrMapping bg1="lt1" tx1="dk1" bg2="lt2" tx2="dk2" accent1="accent1" accent2="accent2" accent3="accent3" accent4="accent4" accent5="accent5" accent6="accent6" hlink="hlink" folHlink="folHlink"/>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r>
              <a:rPr lang="ru-RU" smtClean="0">
                <a:solidFill>
                  <a:srgbClr val="000000"/>
                </a:solidFill>
              </a:rPr>
              <a:t>29.1.14</a:t>
            </a:r>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5186F4EE-EE69-4331-A90F-079281B4BFED}" type="slidenum">
              <a:rPr lang="ru-RU" smtClean="0">
                <a:solidFill>
                  <a:srgbClr val="000000"/>
                </a:solidFill>
              </a:rPr>
              <a:pPr/>
              <a:t>‹#›</a:t>
            </a:fld>
            <a:endParaRPr lang="ru-RU">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extLst>
      <p:ext uri="{BB962C8B-B14F-4D97-AF65-F5344CB8AC3E}">
        <p14:creationId xmlns:p14="http://schemas.microsoft.com/office/powerpoint/2010/main" xmlns="" val="458557687"/>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ru-RU" smtClean="0">
                <a:solidFill>
                  <a:srgbClr val="000000"/>
                </a:solidFill>
              </a:rPr>
              <a:t>29.1.14</a:t>
            </a:r>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5186F4EE-EE69-4331-A90F-079281B4BFED}" type="slidenum">
              <a:rPr lang="ru-RU" smtClean="0">
                <a:solidFill>
                  <a:srgbClr val="000000"/>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xmlns="" val="3343289007"/>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r>
              <a:rPr lang="ru-RU" smtClean="0">
                <a:solidFill>
                  <a:srgbClr val="000000"/>
                </a:solidFill>
              </a:rPr>
              <a:t>29.1.14</a:t>
            </a:r>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5186F4EE-EE69-4331-A90F-079281B4BFED}" type="slidenum">
              <a:rPr lang="ru-RU" smtClean="0">
                <a:solidFill>
                  <a:srgbClr val="000000"/>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3728956133"/>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ru-RU" smtClean="0">
                <a:solidFill>
                  <a:srgbClr val="000000"/>
                </a:solidFill>
              </a:rPr>
              <a:t>29.1.14</a:t>
            </a:r>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5186F4EE-EE69-4331-A90F-079281B4BFED}" type="slidenum">
              <a:rPr lang="ru-RU" smtClean="0">
                <a:solidFill>
                  <a:srgbClr val="000000"/>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extLst>
      <p:ext uri="{BB962C8B-B14F-4D97-AF65-F5344CB8AC3E}">
        <p14:creationId xmlns:p14="http://schemas.microsoft.com/office/powerpoint/2010/main" xmlns="" val="2255673119"/>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r>
              <a:rPr lang="ru-RU" smtClean="0">
                <a:solidFill>
                  <a:srgbClr val="000000"/>
                </a:solidFill>
              </a:rPr>
              <a:t>29.1.14</a:t>
            </a:r>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5186F4EE-EE69-4331-A90F-079281B4BFED}" type="slidenum">
              <a:rPr lang="ru-RU" smtClean="0">
                <a:solidFill>
                  <a:srgbClr val="000000"/>
                </a:solidFill>
              </a: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ru-RU" smtClean="0"/>
              <a:t>Образец заголовка</a:t>
            </a:r>
            <a:endParaRPr lang="en-US" dirty="0"/>
          </a:p>
        </p:txBody>
      </p:sp>
    </p:spTree>
    <p:extLst>
      <p:ext uri="{BB962C8B-B14F-4D97-AF65-F5344CB8AC3E}">
        <p14:creationId xmlns:p14="http://schemas.microsoft.com/office/powerpoint/2010/main" xmlns="" val="3591212270"/>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r>
              <a:rPr lang="ru-RU" smtClean="0">
                <a:solidFill>
                  <a:srgbClr val="000000"/>
                </a:solidFill>
              </a:rPr>
              <a:t>29.1.14</a:t>
            </a:r>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5186F4EE-EE69-4331-A90F-079281B4BFED}" type="slidenum">
              <a:rPr lang="ru-RU" smtClean="0">
                <a:solidFill>
                  <a:srgbClr val="000000"/>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129917448"/>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ru-RU" smtClean="0">
                <a:solidFill>
                  <a:srgbClr val="000000"/>
                </a:solidFill>
              </a:rPr>
              <a:t>29.1.14</a:t>
            </a:r>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5186F4EE-EE69-4331-A90F-079281B4BFED}" type="slidenum">
              <a:rPr lang="ru-RU" smtClean="0">
                <a:solidFill>
                  <a:srgbClr val="000000"/>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1830524519"/>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r>
              <a:rPr lang="ru-RU" smtClean="0">
                <a:solidFill>
                  <a:srgbClr val="000000"/>
                </a:solidFill>
              </a:rPr>
              <a:t>29.1.14</a:t>
            </a:r>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5186F4EE-EE69-4331-A90F-079281B4BFED}" type="slidenum">
              <a:rPr lang="ru-RU" smtClean="0">
                <a:solidFill>
                  <a:srgbClr val="000000"/>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369251202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936360" y="296640"/>
            <a:ext cx="7919640" cy="899640"/>
          </a:xfrm>
          <a:prstGeom prst="rect">
            <a:avLst/>
          </a:prstGeom>
        </p:spPr>
        <p:txBody>
          <a:bodyPr lIns="0" tIns="0" rIns="0" bIns="0" anchor="ctr"/>
          <a:lstStyle/>
          <a:p>
            <a:endParaRPr lang="ru-RU" sz="1800" b="0" strike="noStrike" spc="-1">
              <a:solidFill>
                <a:srgbClr val="000000"/>
              </a:solidFill>
              <a:uFill>
                <a:solidFill>
                  <a:srgbClr val="FFFFFF"/>
                </a:solidFill>
              </a:uFill>
              <a:latin typeface="Calibri"/>
            </a:endParaRPr>
          </a:p>
        </p:txBody>
      </p:sp>
      <p:sp>
        <p:nvSpPr>
          <p:cNvPr id="23" name="PlaceHolder 2"/>
          <p:cNvSpPr>
            <a:spLocks noGrp="1"/>
          </p:cNvSpPr>
          <p:nvPr>
            <p:ph type="body"/>
          </p:nvPr>
        </p:nvSpPr>
        <p:spPr>
          <a:xfrm>
            <a:off x="93564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24" name="PlaceHolder 3"/>
          <p:cNvSpPr>
            <a:spLocks noGrp="1"/>
          </p:cNvSpPr>
          <p:nvPr>
            <p:ph type="body"/>
          </p:nvPr>
        </p:nvSpPr>
        <p:spPr>
          <a:xfrm>
            <a:off x="4993920" y="1593360"/>
            <a:ext cx="386460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
        <p:nvSpPr>
          <p:cNvPr id="25" name="PlaceHolder 4"/>
          <p:cNvSpPr>
            <a:spLocks noGrp="1"/>
          </p:cNvSpPr>
          <p:nvPr>
            <p:ph type="body"/>
          </p:nvPr>
        </p:nvSpPr>
        <p:spPr>
          <a:xfrm>
            <a:off x="935640" y="3906000"/>
            <a:ext cx="7919640" cy="2111760"/>
          </a:xfrm>
          <a:prstGeom prst="rect">
            <a:avLst/>
          </a:prstGeom>
        </p:spPr>
        <p:txBody>
          <a:bodyPr lIns="0" tIns="0" rIns="0" bIns="0"/>
          <a:lstStyle/>
          <a:p>
            <a:endParaRPr lang="ru-RU" sz="3200" b="0" strike="noStrike" spc="-1">
              <a:solidFill>
                <a:srgbClr val="4A452A"/>
              </a:solidFill>
              <a:uFill>
                <a:solidFill>
                  <a:srgbClr val="FFFFFF"/>
                </a:solidFill>
              </a:uFill>
              <a:latin typeface="Calibri"/>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r>
              <a:rPr lang="ru-RU" smtClean="0">
                <a:solidFill>
                  <a:srgbClr val="000000"/>
                </a:solidFill>
              </a:rPr>
              <a:t>29.1.14</a:t>
            </a:r>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5186F4EE-EE69-4331-A90F-079281B4BFED}" type="slidenum">
              <a:rPr lang="ru-RU" smtClean="0">
                <a:solidFill>
                  <a:srgbClr val="000000"/>
                </a:solidFill>
              </a:rPr>
              <a:pPr/>
              <a:t>‹#›</a:t>
            </a:fld>
            <a:endParaRPr lang="ru-RU">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extLst>
      <p:ext uri="{BB962C8B-B14F-4D97-AF65-F5344CB8AC3E}">
        <p14:creationId xmlns:p14="http://schemas.microsoft.com/office/powerpoint/2010/main" xmlns="" val="2906745493"/>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r>
              <a:rPr lang="ru-RU" smtClean="0">
                <a:solidFill>
                  <a:srgbClr val="000000"/>
                </a:solidFill>
              </a:rPr>
              <a:t>29.1.14</a:t>
            </a:r>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5186F4EE-EE69-4331-A90F-079281B4BFED}" type="slidenum">
              <a:rPr lang="ru-RU" smtClean="0">
                <a:solidFill>
                  <a:srgbClr val="000000"/>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321998201"/>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r>
              <a:rPr lang="ru-RU" smtClean="0">
                <a:solidFill>
                  <a:srgbClr val="000000"/>
                </a:solidFill>
              </a:rPr>
              <a:t>29.1.14</a:t>
            </a:r>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5186F4EE-EE69-4331-A90F-079281B4BFED}" type="slidenum">
              <a:rPr lang="ru-RU" smtClean="0">
                <a:solidFill>
                  <a:srgbClr val="000000"/>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3887891266"/>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3" name="PlaceHolder 1"/>
          <p:cNvSpPr>
            <a:spLocks noGrp="1"/>
          </p:cNvSpPr>
          <p:nvPr>
            <p:ph type="title"/>
          </p:nvPr>
        </p:nvSpPr>
        <p:spPr>
          <a:xfrm>
            <a:off x="1793160" y="4372200"/>
            <a:ext cx="6512040" cy="1143000"/>
          </a:xfrm>
          <a:prstGeom prst="rect">
            <a:avLst/>
          </a:prstGeom>
        </p:spPr>
        <p:txBody>
          <a:bodyPr wrap="none" lIns="0" tIns="0" rIns="0" bIns="0" anchor="ctr"/>
          <a:lstStyle/>
          <a:p>
            <a:endParaRPr/>
          </a:p>
        </p:txBody>
      </p:sp>
      <p:sp>
        <p:nvSpPr>
          <p:cNvPr id="14" name="PlaceHolder 2"/>
          <p:cNvSpPr>
            <a:spLocks noGrp="1"/>
          </p:cNvSpPr>
          <p:nvPr>
            <p:ph type="subTitle"/>
          </p:nvPr>
        </p:nvSpPr>
        <p:spPr>
          <a:xfrm>
            <a:off x="457200" y="1604520"/>
            <a:ext cx="8046360" cy="3977640"/>
          </a:xfrm>
          <a:prstGeom prst="rect">
            <a:avLst/>
          </a:prstGeom>
        </p:spPr>
        <p:txBody>
          <a:bodyPr wrap="none" lIns="0" tIns="0" rIns="0" bIns="0" anchor="ctr"/>
          <a:lstStyle/>
          <a:p>
            <a:pPr algn="ctr"/>
            <a:endParaRPr/>
          </a:p>
        </p:txBody>
      </p:sp>
    </p:spTree>
    <p:extLst>
      <p:ext uri="{BB962C8B-B14F-4D97-AF65-F5344CB8AC3E}">
        <p14:creationId xmlns:p14="http://schemas.microsoft.com/office/powerpoint/2010/main" xmlns="" val="129341579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6C6466F-96D0-453B-B8EB-772DD4B97F5A}" type="datetimeFigureOut">
              <a:rPr lang="ru-RU" smtClean="0">
                <a:solidFill>
                  <a:prstClr val="black">
                    <a:tint val="75000"/>
                  </a:prstClr>
                </a:solidFill>
              </a:rPr>
              <a:pPr/>
              <a:t>15.09.2021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50579408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6C6466F-96D0-453B-B8EB-772DD4B97F5A}" type="datetimeFigureOut">
              <a:rPr lang="ru-RU" smtClean="0">
                <a:solidFill>
                  <a:prstClr val="black">
                    <a:tint val="75000"/>
                  </a:prstClr>
                </a:solidFill>
              </a:rPr>
              <a:pPr/>
              <a:t>15.09.2021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9113557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fontAlgn="base">
              <a:spcBef>
                <a:spcPct val="0"/>
              </a:spcBef>
              <a:spcAft>
                <a:spcPct val="0"/>
              </a:spcAft>
              <a:defRPr/>
            </a:pPr>
            <a:fld id="{5DBD176E-198C-4E2B-9971-FFAB34F38F5E}" type="datetimeFigureOut">
              <a:rPr lang="ru-RU" smtClean="0">
                <a:solidFill>
                  <a:srgbClr val="666666"/>
                </a:solidFill>
              </a:rPr>
              <a:pPr fontAlgn="base">
                <a:spcBef>
                  <a:spcPct val="0"/>
                </a:spcBef>
                <a:spcAft>
                  <a:spcPct val="0"/>
                </a:spcAft>
                <a:defRPr/>
              </a:pPr>
              <a:t>15.09.2021</a:t>
            </a:fld>
            <a:endParaRPr lang="ru-RU">
              <a:solidFill>
                <a:srgbClr val="666666"/>
              </a:solidFill>
            </a:endParaRPr>
          </a:p>
        </p:txBody>
      </p:sp>
      <p:sp>
        <p:nvSpPr>
          <p:cNvPr id="5" name="Нижний колонтитул 4"/>
          <p:cNvSpPr>
            <a:spLocks noGrp="1"/>
          </p:cNvSpPr>
          <p:nvPr>
            <p:ph type="ftr" sz="quarter" idx="11"/>
          </p:nvPr>
        </p:nvSpPr>
        <p:spPr/>
        <p:txBody>
          <a:bodyPr/>
          <a:lstStyle/>
          <a:p>
            <a:pPr fontAlgn="base">
              <a:spcBef>
                <a:spcPct val="0"/>
              </a:spcBef>
              <a:spcAft>
                <a:spcPct val="0"/>
              </a:spcAft>
              <a:defRPr/>
            </a:pPr>
            <a:endParaRPr lang="ru-RU">
              <a:solidFill>
                <a:srgbClr val="666666"/>
              </a:solidFill>
            </a:endParaRPr>
          </a:p>
        </p:txBody>
      </p:sp>
      <p:sp>
        <p:nvSpPr>
          <p:cNvPr id="6" name="Номер слайда 5"/>
          <p:cNvSpPr>
            <a:spLocks noGrp="1"/>
          </p:cNvSpPr>
          <p:nvPr>
            <p:ph type="sldNum" sz="quarter" idx="12"/>
          </p:nvPr>
        </p:nvSpPr>
        <p:spPr/>
        <p:txBody>
          <a:bodyPr/>
          <a:lstStyle/>
          <a:p>
            <a:pPr fontAlgn="base">
              <a:spcBef>
                <a:spcPct val="0"/>
              </a:spcBef>
              <a:spcAft>
                <a:spcPct val="0"/>
              </a:spcAft>
              <a:defRPr/>
            </a:pPr>
            <a:fld id="{23B31EA4-6B56-402C-8E04-8CE03213C8A5}" type="slidenum">
              <a:rPr lang="ru-RU" smtClean="0">
                <a:solidFill>
                  <a:prstClr val="black"/>
                </a:solidFill>
              </a:rPr>
              <a:pPr fontAlgn="base">
                <a:spcBef>
                  <a:spcPct val="0"/>
                </a:spcBef>
                <a:spcAft>
                  <a:spcPct val="0"/>
                </a:spcAft>
                <a:defRPr/>
              </a:pPr>
              <a:t>‹#›</a:t>
            </a:fld>
            <a:endParaRPr lang="ru-RU">
              <a:solidFill>
                <a:prstClr val="black"/>
              </a:solidFill>
            </a:endParaRPr>
          </a:p>
        </p:txBody>
      </p:sp>
    </p:spTree>
    <p:extLst>
      <p:ext uri="{BB962C8B-B14F-4D97-AF65-F5344CB8AC3E}">
        <p14:creationId xmlns:p14="http://schemas.microsoft.com/office/powerpoint/2010/main" xmlns="" val="4174589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6C6466F-96D0-453B-B8EB-772DD4B97F5A}" type="datetimeFigureOut">
              <a:rPr lang="ru-RU" smtClean="0">
                <a:solidFill>
                  <a:prstClr val="black">
                    <a:tint val="75000"/>
                  </a:prstClr>
                </a:solidFill>
              </a:rPr>
              <a:pPr/>
              <a:t>15.09.2021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3709892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6C6466F-96D0-453B-B8EB-772DD4B97F5A}" type="datetimeFigureOut">
              <a:rPr lang="ru-RU" smtClean="0">
                <a:solidFill>
                  <a:prstClr val="black">
                    <a:tint val="75000"/>
                  </a:prstClr>
                </a:solidFill>
              </a:rPr>
              <a:pPr/>
              <a:t>15.09.2021</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1191661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fontAlgn="base">
              <a:spcBef>
                <a:spcPct val="0"/>
              </a:spcBef>
              <a:spcAft>
                <a:spcPct val="0"/>
              </a:spcAft>
              <a:defRPr/>
            </a:pPr>
            <a:endParaRPr lang="ru-RU">
              <a:solidFill>
                <a:prstClr val="black"/>
              </a:solidFill>
              <a:latin typeface="Arial" pitchFamily="34" charset="0"/>
              <a:cs typeface="Arial" pitchFamily="34" charset="0"/>
            </a:endParaRPr>
          </a:p>
        </p:txBody>
      </p:sp>
      <p:sp>
        <p:nvSpPr>
          <p:cNvPr id="4" name="Нижний колонтитул 3"/>
          <p:cNvSpPr>
            <a:spLocks noGrp="1"/>
          </p:cNvSpPr>
          <p:nvPr>
            <p:ph type="ftr" sz="quarter" idx="11"/>
          </p:nvPr>
        </p:nvSpPr>
        <p:spPr/>
        <p:txBody>
          <a:bodyPr/>
          <a:lstStyle/>
          <a:p>
            <a:pPr fontAlgn="base">
              <a:spcBef>
                <a:spcPct val="0"/>
              </a:spcBef>
              <a:spcAft>
                <a:spcPct val="0"/>
              </a:spcAft>
              <a:defRPr/>
            </a:pPr>
            <a:r>
              <a:rPr lang="ru-RU" smtClean="0">
                <a:solidFill>
                  <a:prstClr val="black"/>
                </a:solidFill>
                <a:latin typeface="Arial" pitchFamily="34" charset="0"/>
                <a:cs typeface="Arial" pitchFamily="34" charset="0"/>
              </a:rPr>
              <a:t>Календарь 2014</a:t>
            </a:r>
            <a:endParaRPr lang="ru-RU">
              <a:solidFill>
                <a:prstClr val="black"/>
              </a:solidFill>
              <a:latin typeface="Arial" pitchFamily="34" charset="0"/>
              <a:cs typeface="Arial" pitchFamily="34" charset="0"/>
            </a:endParaRPr>
          </a:p>
        </p:txBody>
      </p:sp>
      <p:sp>
        <p:nvSpPr>
          <p:cNvPr id="5" name="Номер слайда 4"/>
          <p:cNvSpPr>
            <a:spLocks noGrp="1"/>
          </p:cNvSpPr>
          <p:nvPr>
            <p:ph type="sldNum" sz="quarter" idx="12"/>
          </p:nvPr>
        </p:nvSpPr>
        <p:spPr/>
        <p:txBody>
          <a:bodyPr/>
          <a:lstStyle/>
          <a:p>
            <a:pPr fontAlgn="base">
              <a:spcBef>
                <a:spcPct val="0"/>
              </a:spcBef>
              <a:spcAft>
                <a:spcPct val="0"/>
              </a:spcAft>
              <a:defRPr/>
            </a:pPr>
            <a:fld id="{20FF10B7-E0A9-4E8F-978F-B6D643D0F2B3}" type="slidenum">
              <a:rPr lang="ru-RU" smtClean="0">
                <a:solidFill>
                  <a:prstClr val="black"/>
                </a:solidFill>
                <a:latin typeface="Arial" pitchFamily="34" charset="0"/>
                <a:cs typeface="Arial" pitchFamily="34" charset="0"/>
              </a:rPr>
              <a:pPr fontAlgn="base">
                <a:spcBef>
                  <a:spcPct val="0"/>
                </a:spcBef>
                <a:spcAft>
                  <a:spcPct val="0"/>
                </a:spcAft>
                <a:defRPr/>
              </a:pPr>
              <a:t>‹#›</a:t>
            </a:fld>
            <a:endParaRPr lang="ru-RU">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1827179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0.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theme" Target="../theme/theme12.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theme" Target="../theme/theme13.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theme" Target="../theme/theme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image" Target="../media/image2.jpeg"/><Relationship Id="rId5" Type="http://schemas.openxmlformats.org/officeDocument/2006/relationships/slideLayout" Target="../slideLayouts/slideLayout77.xml"/><Relationship Id="rId10" Type="http://schemas.openxmlformats.org/officeDocument/2006/relationships/theme" Target="../theme/theme7.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8.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685800" y="2130480"/>
            <a:ext cx="7772040" cy="1469520"/>
          </a:xfrm>
          <a:prstGeom prst="rect">
            <a:avLst/>
          </a:prstGeom>
        </p:spPr>
        <p:txBody>
          <a:bodyPr anchor="ctr"/>
          <a:lstStyle/>
          <a:p>
            <a:pPr algn="ctr">
              <a:lnSpc>
                <a:spcPct val="100000"/>
              </a:lnSpc>
            </a:pPr>
            <a:r>
              <a:rPr lang="ru-RU" sz="4400" b="0" strike="noStrike" spc="-1">
                <a:solidFill>
                  <a:srgbClr val="000000"/>
                </a:solidFill>
                <a:uFill>
                  <a:solidFill>
                    <a:srgbClr val="FFFFFF"/>
                  </a:solidFill>
                </a:uFill>
                <a:latin typeface="Calibri"/>
              </a:rPr>
              <a:t>Образец заголовка</a:t>
            </a:r>
            <a:endParaRPr lang="ru-RU" sz="1800" b="0" strike="noStrike" spc="-1">
              <a:solidFill>
                <a:srgbClr val="000000"/>
              </a:solidFill>
              <a:uFill>
                <a:solidFill>
                  <a:srgbClr val="FFFFFF"/>
                </a:solidFill>
              </a:uFill>
              <a:latin typeface="Calibri"/>
            </a:endParaRPr>
          </a:p>
        </p:txBody>
      </p:sp>
      <p:sp>
        <p:nvSpPr>
          <p:cNvPr id="6" name="PlaceHolder 2"/>
          <p:cNvSpPr>
            <a:spLocks noGrp="1"/>
          </p:cNvSpPr>
          <p:nvPr>
            <p:ph type="dt"/>
          </p:nvPr>
        </p:nvSpPr>
        <p:spPr>
          <a:xfrm>
            <a:off x="457200" y="6356520"/>
            <a:ext cx="2133360" cy="364680"/>
          </a:xfrm>
          <a:prstGeom prst="rect">
            <a:avLst/>
          </a:prstGeom>
        </p:spPr>
        <p:txBody>
          <a:bodyPr anchor="ctr"/>
          <a:lstStyle/>
          <a:p>
            <a:pPr>
              <a:lnSpc>
                <a:spcPct val="100000"/>
              </a:lnSpc>
            </a:pPr>
            <a:r>
              <a:rPr lang="ru-RU" sz="1200" b="0" strike="noStrike" spc="-1">
                <a:solidFill>
                  <a:srgbClr val="8B8B8B"/>
                </a:solidFill>
                <a:uFill>
                  <a:solidFill>
                    <a:srgbClr val="FFFFFF"/>
                  </a:solidFill>
                </a:uFill>
                <a:latin typeface="Calibri"/>
              </a:rPr>
              <a:t>6.3.21</a:t>
            </a:r>
            <a:endParaRPr lang="ru-RU" sz="1400" b="0" strike="noStrike" spc="-1">
              <a:solidFill>
                <a:srgbClr val="000000"/>
              </a:solidFill>
              <a:uFill>
                <a:solidFill>
                  <a:srgbClr val="FFFFFF"/>
                </a:solidFill>
              </a:uFill>
              <a:latin typeface="Times New Roman"/>
            </a:endParaRPr>
          </a:p>
        </p:txBody>
      </p:sp>
      <p:sp>
        <p:nvSpPr>
          <p:cNvPr id="2" name="PlaceHolder 3"/>
          <p:cNvSpPr>
            <a:spLocks noGrp="1"/>
          </p:cNvSpPr>
          <p:nvPr>
            <p:ph type="ftr"/>
          </p:nvPr>
        </p:nvSpPr>
        <p:spPr>
          <a:xfrm>
            <a:off x="3124080" y="6356520"/>
            <a:ext cx="2895120" cy="364680"/>
          </a:xfrm>
          <a:prstGeom prst="rect">
            <a:avLst/>
          </a:prstGeom>
        </p:spPr>
        <p:txBody>
          <a:bodyPr anchor="ctr"/>
          <a:lstStyle/>
          <a:p>
            <a:endParaRPr lang="ru-RU" sz="2400" b="0" strike="noStrike" spc="-1">
              <a:solidFill>
                <a:srgbClr val="000000"/>
              </a:solidFill>
              <a:uFill>
                <a:solidFill>
                  <a:srgbClr val="FFFFFF"/>
                </a:solidFill>
              </a:uFill>
              <a:latin typeface="Times New Roman"/>
            </a:endParaRPr>
          </a:p>
        </p:txBody>
      </p:sp>
      <p:sp>
        <p:nvSpPr>
          <p:cNvPr id="3" name="PlaceHolder 4"/>
          <p:cNvSpPr>
            <a:spLocks noGrp="1"/>
          </p:cNvSpPr>
          <p:nvPr>
            <p:ph type="sldNum"/>
          </p:nvPr>
        </p:nvSpPr>
        <p:spPr>
          <a:xfrm>
            <a:off x="6553080" y="6356520"/>
            <a:ext cx="2133360" cy="364680"/>
          </a:xfrm>
          <a:prstGeom prst="rect">
            <a:avLst/>
          </a:prstGeom>
        </p:spPr>
        <p:txBody>
          <a:bodyPr anchor="ctr"/>
          <a:lstStyle/>
          <a:p>
            <a:pPr algn="r">
              <a:lnSpc>
                <a:spcPct val="100000"/>
              </a:lnSpc>
            </a:pPr>
            <a:fld id="{3454837B-422A-428A-8F2A-693784F64E72}" type="slidenum">
              <a:rPr lang="ru-RU" sz="1200" b="0" strike="noStrike" spc="-1">
                <a:solidFill>
                  <a:srgbClr val="8B8B8B"/>
                </a:solidFill>
                <a:uFill>
                  <a:solidFill>
                    <a:srgbClr val="FFFFFF"/>
                  </a:solidFill>
                </a:uFill>
                <a:latin typeface="Calibri"/>
              </a:rPr>
              <a:pPr algn="r">
                <a:lnSpc>
                  <a:spcPct val="100000"/>
                </a:lnSpc>
              </a:pPr>
              <a:t>‹#›</a:t>
            </a:fld>
            <a:endParaRPr lang="ru-RU" sz="1400" b="0" strike="noStrike" spc="-1">
              <a:solidFill>
                <a:srgbClr val="000000"/>
              </a:solidFill>
              <a:uFill>
                <a:solidFill>
                  <a:srgbClr val="FFFFFF"/>
                </a:solidFill>
              </a:uFill>
              <a:latin typeface="Times New Roman"/>
            </a:endParaRPr>
          </a:p>
        </p:txBody>
      </p:sp>
      <p:sp>
        <p:nvSpPr>
          <p:cNvPr id="4" name="PlaceHolder 5"/>
          <p:cNvSpPr>
            <a:spLocks noGrp="1"/>
          </p:cNvSpPr>
          <p:nvPr>
            <p:ph type="body"/>
          </p:nvPr>
        </p:nvSpPr>
        <p:spPr>
          <a:xfrm>
            <a:off x="457200" y="1604520"/>
            <a:ext cx="8229240" cy="3977280"/>
          </a:xfrm>
          <a:prstGeom prst="rect">
            <a:avLst/>
          </a:prstGeom>
        </p:spPr>
        <p:txBody>
          <a:bodyPr lIns="0" tIns="0" rIns="0" bIns="0"/>
          <a:lstStyle/>
          <a:p>
            <a:pPr marL="432000" indent="-324000">
              <a:buClr>
                <a:srgbClr val="000000"/>
              </a:buClr>
              <a:buSzPct val="45000"/>
              <a:buFont typeface="Wingdings" charset="2"/>
              <a:buChar char=""/>
            </a:pPr>
            <a:r>
              <a:rPr lang="ru-RU" sz="3200" b="0" strike="noStrike" spc="-1">
                <a:solidFill>
                  <a:srgbClr val="000000"/>
                </a:solidFill>
                <a:uFill>
                  <a:solidFill>
                    <a:srgbClr val="FFFFFF"/>
                  </a:solidFill>
                </a:uFill>
                <a:latin typeface="Calibri"/>
              </a:rPr>
              <a:t>Для правки структуры щёлкните мышью</a:t>
            </a:r>
          </a:p>
          <a:p>
            <a:pPr marL="864000" lvl="1" indent="-324000">
              <a:buClr>
                <a:srgbClr val="000000"/>
              </a:buClr>
              <a:buSzPct val="75000"/>
              <a:buFont typeface="Symbol" charset="2"/>
              <a:buChar char=""/>
            </a:pPr>
            <a:r>
              <a:rPr lang="ru-RU" sz="2400" b="0" strike="noStrike" spc="-1">
                <a:solidFill>
                  <a:srgbClr val="000000"/>
                </a:solidFill>
                <a:uFill>
                  <a:solidFill>
                    <a:srgbClr val="FFFFFF"/>
                  </a:solidFill>
                </a:uFill>
                <a:latin typeface="Calibri"/>
              </a:rPr>
              <a:t>Второй уровень структуры</a:t>
            </a:r>
          </a:p>
          <a:p>
            <a:pPr marL="1296000" lvl="2" indent="-288000">
              <a:buClr>
                <a:srgbClr val="000000"/>
              </a:buClr>
              <a:buSzPct val="45000"/>
              <a:buFont typeface="Wingdings" charset="2"/>
              <a:buChar char=""/>
            </a:pPr>
            <a:r>
              <a:rPr lang="ru-RU" sz="2000" b="0" strike="noStrike" spc="-1">
                <a:solidFill>
                  <a:srgbClr val="000000"/>
                </a:solidFill>
                <a:uFill>
                  <a:solidFill>
                    <a:srgbClr val="FFFFFF"/>
                  </a:solidFill>
                </a:uFill>
                <a:latin typeface="Calibri"/>
              </a:rPr>
              <a:t>Третий уровень структуры</a:t>
            </a:r>
          </a:p>
          <a:p>
            <a:pPr marL="1728000" lvl="3" indent="-216000">
              <a:buClr>
                <a:srgbClr val="000000"/>
              </a:buClr>
              <a:buSzPct val="75000"/>
              <a:buFont typeface="Symbol" charset="2"/>
              <a:buChar char=""/>
            </a:pPr>
            <a:r>
              <a:rPr lang="ru-RU" sz="2000" b="0" strike="noStrike" spc="-1">
                <a:solidFill>
                  <a:srgbClr val="000000"/>
                </a:solidFill>
                <a:uFill>
                  <a:solidFill>
                    <a:srgbClr val="FFFFFF"/>
                  </a:solidFill>
                </a:uFill>
                <a:latin typeface="Calibri"/>
              </a:rPr>
              <a:t>Четвёртый уровень структуры</a:t>
            </a:r>
          </a:p>
          <a:p>
            <a:pPr marL="2160000" lvl="4" indent="-216000">
              <a:buClr>
                <a:srgbClr val="000000"/>
              </a:buClr>
              <a:buSzPct val="45000"/>
              <a:buFont typeface="Wingdings" charset="2"/>
              <a:buChar char=""/>
            </a:pPr>
            <a:r>
              <a:rPr lang="ru-RU" sz="2000" b="0" strike="noStrike" spc="-1">
                <a:solidFill>
                  <a:srgbClr val="000000"/>
                </a:solidFill>
                <a:uFill>
                  <a:solidFill>
                    <a:srgbClr val="FFFFFF"/>
                  </a:solidFill>
                </a:uFill>
                <a:latin typeface="Calibri"/>
              </a:rPr>
              <a:t>Пятый уровень структуры</a:t>
            </a:r>
          </a:p>
          <a:p>
            <a:pPr marL="2592000" lvl="5" indent="-216000">
              <a:buClr>
                <a:srgbClr val="000000"/>
              </a:buClr>
              <a:buSzPct val="45000"/>
              <a:buFont typeface="Wingdings" charset="2"/>
              <a:buChar char=""/>
            </a:pPr>
            <a:r>
              <a:rPr lang="ru-RU" sz="2000" b="0" strike="noStrike" spc="-1">
                <a:solidFill>
                  <a:srgbClr val="000000"/>
                </a:solidFill>
                <a:uFill>
                  <a:solidFill>
                    <a:srgbClr val="FFFFFF"/>
                  </a:solidFill>
                </a:uFill>
                <a:latin typeface="Calibri"/>
              </a:rPr>
              <a:t>Шестой уровень структуры</a:t>
            </a:r>
          </a:p>
          <a:p>
            <a:pPr marL="3024000" lvl="6" indent="-216000">
              <a:buClr>
                <a:srgbClr val="000000"/>
              </a:buClr>
              <a:buSzPct val="45000"/>
              <a:buFont typeface="Wingdings" charset="2"/>
              <a:buChar char=""/>
            </a:pPr>
            <a:r>
              <a:rPr lang="ru-RU" sz="2000" b="0" strike="noStrike" spc="-1">
                <a:solidFill>
                  <a:srgbClr val="000000"/>
                </a:solidFill>
                <a:uFill>
                  <a:solidFill>
                    <a:srgbClr val="FFFFFF"/>
                  </a:solidFill>
                </a:uFill>
                <a:latin typeface="Calibri"/>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40000"/>
                <a:lumOff val="60000"/>
              </a:schemeClr>
            </a:gs>
            <a:gs pos="25000">
              <a:schemeClr val="tx2">
                <a:lumMod val="20000"/>
                <a:lumOff val="80000"/>
              </a:schemeClr>
            </a:gs>
            <a:gs pos="62000">
              <a:srgbClr val="A1F5EB"/>
            </a:gs>
            <a:gs pos="92000">
              <a:srgbClr val="41DFC1"/>
            </a:gs>
          </a:gsLst>
          <a:lin ang="54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511A27-EC0C-4F98-9BA2-DBF79D28C216}" type="datetimeFigureOut">
              <a:rPr lang="ru-RU" smtClean="0">
                <a:solidFill>
                  <a:prstClr val="black">
                    <a:tint val="75000"/>
                  </a:prstClr>
                </a:solidFill>
              </a:rPr>
              <a:pPr/>
              <a:t>15.09.2021</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8BEA6C-21B5-4164-88AD-A7D20597A0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635187868"/>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C6466F-96D0-453B-B8EB-772DD4B97F5A}" type="datetimeFigureOut">
              <a:rPr lang="ru-RU" smtClean="0">
                <a:solidFill>
                  <a:prstClr val="black">
                    <a:tint val="75000"/>
                  </a:prstClr>
                </a:solidFill>
              </a:rPr>
              <a:pPr/>
              <a:t>15.09.2021</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319764689"/>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 id="2147483944"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9"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ru-RU" sz="4400" b="0" strike="noStrike" spc="-1">
                <a:solidFill>
                  <a:srgbClr val="000000"/>
                </a:solidFill>
                <a:uFill>
                  <a:solidFill>
                    <a:srgbClr val="FFFFFF"/>
                  </a:solidFill>
                </a:uFill>
                <a:latin typeface="Arial"/>
              </a:rPr>
              <a:t>Для правки текста заголовка щёлкните мышью</a:t>
            </a:r>
          </a:p>
        </p:txBody>
      </p:sp>
      <p:sp>
        <p:nvSpPr>
          <p:cNvPr id="590" name="PlaceHolder 2"/>
          <p:cNvSpPr>
            <a:spLocks noGrp="1"/>
          </p:cNvSpPr>
          <p:nvPr>
            <p:ph type="body"/>
          </p:nvPr>
        </p:nvSpPr>
        <p:spPr>
          <a:xfrm>
            <a:off x="457200" y="1604520"/>
            <a:ext cx="8229240" cy="3977280"/>
          </a:xfrm>
          <a:prstGeom prst="rect">
            <a:avLst/>
          </a:prstGeom>
        </p:spPr>
        <p:txBody>
          <a:bodyPr lIns="0" tIns="0" rIns="0" bIns="0"/>
          <a:lstStyle/>
          <a:p>
            <a:pPr marL="432000" indent="-324000">
              <a:buClr>
                <a:srgbClr val="000000"/>
              </a:buClr>
              <a:buSzPct val="45000"/>
              <a:buFont typeface="Wingdings" charset="2"/>
              <a:buChar char=""/>
            </a:pPr>
            <a:r>
              <a:rPr lang="ru-RU" sz="3200" b="0" strike="noStrike" spc="-1">
                <a:solidFill>
                  <a:srgbClr val="000000"/>
                </a:solidFill>
                <a:uFill>
                  <a:solidFill>
                    <a:srgbClr val="FFFFFF"/>
                  </a:solidFill>
                </a:uFill>
                <a:latin typeface="Arial"/>
              </a:rPr>
              <a:t>Для правки структуры щёлкните мышью</a:t>
            </a:r>
          </a:p>
          <a:p>
            <a:pPr marL="864000" lvl="1" indent="-324000">
              <a:buClr>
                <a:srgbClr val="000000"/>
              </a:buClr>
              <a:buSzPct val="75000"/>
              <a:buFont typeface="Symbol" charset="2"/>
              <a:buChar char=""/>
            </a:pPr>
            <a:r>
              <a:rPr lang="ru-RU" sz="2800" b="0" strike="noStrike" spc="-1">
                <a:solidFill>
                  <a:srgbClr val="000000"/>
                </a:solidFill>
                <a:uFill>
                  <a:solidFill>
                    <a:srgbClr val="FFFFFF"/>
                  </a:solidFill>
                </a:uFill>
                <a:latin typeface="Arial"/>
              </a:rPr>
              <a:t>Второй уровень структуры</a:t>
            </a:r>
          </a:p>
          <a:p>
            <a:pPr marL="1296000" lvl="2" indent="-288000">
              <a:buClr>
                <a:srgbClr val="000000"/>
              </a:buClr>
              <a:buSzPct val="45000"/>
              <a:buFont typeface="Wingdings" charset="2"/>
              <a:buChar char=""/>
            </a:pPr>
            <a:r>
              <a:rPr lang="ru-RU" sz="2400" b="0" strike="noStrike" spc="-1">
                <a:solidFill>
                  <a:srgbClr val="000000"/>
                </a:solidFill>
                <a:uFill>
                  <a:solidFill>
                    <a:srgbClr val="FFFFFF"/>
                  </a:solidFill>
                </a:uFill>
                <a:latin typeface="Arial"/>
              </a:rPr>
              <a:t>Третий уровень структуры</a:t>
            </a:r>
          </a:p>
          <a:p>
            <a:pPr marL="1728000" lvl="3" indent="-216000">
              <a:buClr>
                <a:srgbClr val="000000"/>
              </a:buClr>
              <a:buSzPct val="75000"/>
              <a:buFont typeface="Symbol" charset="2"/>
              <a:buChar char=""/>
            </a:pPr>
            <a:r>
              <a:rPr lang="ru-RU" sz="2000" b="0" strike="noStrike" spc="-1">
                <a:solidFill>
                  <a:srgbClr val="000000"/>
                </a:solidFill>
                <a:uFill>
                  <a:solidFill>
                    <a:srgbClr val="FFFFFF"/>
                  </a:solidFill>
                </a:uFill>
                <a:latin typeface="Arial"/>
              </a:rPr>
              <a:t>Четвёртый уровень структуры</a:t>
            </a:r>
          </a:p>
          <a:p>
            <a:pPr marL="2160000" lvl="4" indent="-216000">
              <a:buClr>
                <a:srgbClr val="000000"/>
              </a:buClr>
              <a:buSzPct val="45000"/>
              <a:buFont typeface="Wingdings" charset="2"/>
              <a:buChar char=""/>
            </a:pPr>
            <a:r>
              <a:rPr lang="ru-RU" sz="2000" b="0" strike="noStrike" spc="-1">
                <a:solidFill>
                  <a:srgbClr val="000000"/>
                </a:solidFill>
                <a:uFill>
                  <a:solidFill>
                    <a:srgbClr val="FFFFFF"/>
                  </a:solidFill>
                </a:uFill>
                <a:latin typeface="Arial"/>
              </a:rPr>
              <a:t>Пятый уровень структуры</a:t>
            </a:r>
          </a:p>
          <a:p>
            <a:pPr marL="2592000" lvl="5" indent="-216000">
              <a:buClr>
                <a:srgbClr val="000000"/>
              </a:buClr>
              <a:buSzPct val="45000"/>
              <a:buFont typeface="Wingdings" charset="2"/>
              <a:buChar char=""/>
            </a:pPr>
            <a:r>
              <a:rPr lang="ru-RU" sz="2000" b="0" strike="noStrike" spc="-1">
                <a:solidFill>
                  <a:srgbClr val="000000"/>
                </a:solidFill>
                <a:uFill>
                  <a:solidFill>
                    <a:srgbClr val="FFFFFF"/>
                  </a:solidFill>
                </a:uFill>
                <a:latin typeface="Arial"/>
              </a:rPr>
              <a:t>Шестой уровень структуры</a:t>
            </a:r>
          </a:p>
          <a:p>
            <a:pPr marL="3024000" lvl="6" indent="-216000">
              <a:buClr>
                <a:srgbClr val="000000"/>
              </a:buClr>
              <a:buSzPct val="45000"/>
              <a:buFont typeface="Wingdings" charset="2"/>
              <a:buChar char=""/>
            </a:pPr>
            <a:r>
              <a:rPr lang="ru-RU" sz="2000" b="0" strike="noStrike" spc="-1">
                <a:solidFill>
                  <a:srgbClr val="000000"/>
                </a:solidFill>
                <a:uFill>
                  <a:solidFill>
                    <a:srgbClr val="FFFFFF"/>
                  </a:solidFill>
                </a:uFill>
                <a:latin typeface="Arial"/>
              </a:rPr>
              <a:t>Седьмой уровень структуры</a:t>
            </a:r>
          </a:p>
        </p:txBody>
      </p:sp>
    </p:spTree>
    <p:extLst>
      <p:ext uri="{BB962C8B-B14F-4D97-AF65-F5344CB8AC3E}">
        <p14:creationId xmlns:p14="http://schemas.microsoft.com/office/powerpoint/2010/main" xmlns="" val="4271297158"/>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Lst>
  <p:txStyles>
    <p:titleStyle/>
    <p:bodyStyle/>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9" name="CustomShape 1" hidden="1"/>
          <p:cNvSpPr/>
          <p:nvPr/>
        </p:nvSpPr>
        <p:spPr>
          <a:xfrm>
            <a:off x="0" y="5105520"/>
            <a:ext cx="9142920" cy="1751400"/>
          </a:xfrm>
          <a:prstGeom prst="rect">
            <a:avLst/>
          </a:prstGeom>
          <a:gradFill>
            <a:gsLst>
              <a:gs pos="0">
                <a:schemeClr val="bg1">
                  <a:alpha val="91000"/>
                </a:schemeClr>
              </a:gs>
              <a:gs pos="37000">
                <a:schemeClr val="bg1">
                  <a:alpha val="76000"/>
                </a:schemeClr>
              </a:gs>
              <a:gs pos="100000">
                <a:schemeClr val="bg2">
                  <a:alpha val="79000"/>
                </a:schemeClr>
              </a:gs>
            </a:gsLst>
            <a:lin ang="0"/>
          </a:gradFill>
          <a:ln>
            <a:noFill/>
          </a:ln>
        </p:spPr>
        <p:style>
          <a:lnRef idx="2">
            <a:schemeClr val="accent1">
              <a:shade val="50000"/>
            </a:schemeClr>
          </a:lnRef>
          <a:fillRef idx="1">
            <a:schemeClr val="accent1"/>
          </a:fillRef>
          <a:effectRef idx="0">
            <a:schemeClr val="accent1"/>
          </a:effectRef>
          <a:fontRef idx="minor"/>
        </p:style>
      </p:sp>
      <p:sp>
        <p:nvSpPr>
          <p:cNvPr id="330" name="CustomShape 2" hidden="1"/>
          <p:cNvSpPr/>
          <p:nvPr/>
        </p:nvSpPr>
        <p:spPr>
          <a:xfrm>
            <a:off x="0" y="0"/>
            <a:ext cx="9142920" cy="5104440"/>
          </a:xfrm>
          <a:prstGeom prst="rect">
            <a:avLst/>
          </a:prstGeom>
          <a:gradFill>
            <a:gsLst>
              <a:gs pos="0">
                <a:schemeClr val="bg1">
                  <a:alpha val="89000"/>
                </a:schemeClr>
              </a:gs>
              <a:gs pos="48000">
                <a:schemeClr val="bg1">
                  <a:alpha val="62000"/>
                </a:schemeClr>
              </a:gs>
              <a:gs pos="100000">
                <a:schemeClr val="bg2">
                  <a:alpha val="79000"/>
                </a:schemeClr>
              </a:gs>
            </a:gsLst>
            <a:lin ang="0"/>
          </a:gradFill>
          <a:ln>
            <a:noFill/>
          </a:ln>
        </p:spPr>
        <p:style>
          <a:lnRef idx="2">
            <a:schemeClr val="accent1">
              <a:shade val="50000"/>
            </a:schemeClr>
          </a:lnRef>
          <a:fillRef idx="1">
            <a:schemeClr val="accent1"/>
          </a:fillRef>
          <a:effectRef idx="0">
            <a:schemeClr val="accent1"/>
          </a:effectRef>
          <a:fontRef idx="minor"/>
        </p:style>
      </p:sp>
      <p:sp>
        <p:nvSpPr>
          <p:cNvPr id="331" name="CustomShape 3" hidden="1"/>
          <p:cNvSpPr/>
          <p:nvPr/>
        </p:nvSpPr>
        <p:spPr>
          <a:xfrm>
            <a:off x="0" y="3768480"/>
            <a:ext cx="9142920" cy="2284920"/>
          </a:xfrm>
          <a:prstGeom prst="rect">
            <a:avLst/>
          </a:prstGeom>
          <a:gradFill>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a:gradFill>
          <a:ln>
            <a:noFill/>
          </a:ln>
        </p:spPr>
        <p:style>
          <a:lnRef idx="2">
            <a:schemeClr val="accent1">
              <a:shade val="50000"/>
            </a:schemeClr>
          </a:lnRef>
          <a:fillRef idx="1">
            <a:schemeClr val="accent1"/>
          </a:fillRef>
          <a:effectRef idx="0">
            <a:schemeClr val="accent1"/>
          </a:effectRef>
          <a:fontRef idx="minor"/>
        </p:style>
      </p:sp>
      <p:sp>
        <p:nvSpPr>
          <p:cNvPr id="332" name="CustomShape 4" hidden="1"/>
          <p:cNvSpPr/>
          <p:nvPr/>
        </p:nvSpPr>
        <p:spPr>
          <a:xfrm>
            <a:off x="0" y="1600200"/>
            <a:ext cx="9142920" cy="5104440"/>
          </a:xfrm>
          <a:prstGeom prst="ellipse">
            <a:avLst/>
          </a:prstGeom>
          <a:gradFill>
            <a:gsLst>
              <a:gs pos="0">
                <a:schemeClr val="bg1"/>
              </a:gs>
              <a:gs pos="56000">
                <a:schemeClr val="bg1">
                  <a:alpha val="0"/>
                </a:schemeClr>
              </a:gs>
            </a:gsLst>
            <a:lin ang="0"/>
          </a:gradFill>
          <a:ln>
            <a:noFill/>
          </a:ln>
        </p:spPr>
        <p:style>
          <a:lnRef idx="2">
            <a:schemeClr val="accent1">
              <a:shade val="50000"/>
            </a:schemeClr>
          </a:lnRef>
          <a:fillRef idx="1">
            <a:schemeClr val="accent1"/>
          </a:fillRef>
          <a:effectRef idx="0">
            <a:schemeClr val="accent1"/>
          </a:effectRef>
          <a:fontRef idx="minor"/>
        </p:style>
      </p:sp>
      <p:sp>
        <p:nvSpPr>
          <p:cNvPr id="333" name="CustomShape 5"/>
          <p:cNvSpPr/>
          <p:nvPr/>
        </p:nvSpPr>
        <p:spPr>
          <a:xfrm>
            <a:off x="0" y="3866760"/>
            <a:ext cx="9142920" cy="2990160"/>
          </a:xfrm>
          <a:prstGeom prst="rect">
            <a:avLst/>
          </a:prstGeom>
          <a:gradFill>
            <a:gsLst>
              <a:gs pos="0">
                <a:schemeClr val="bg1">
                  <a:alpha val="92000"/>
                </a:schemeClr>
              </a:gs>
              <a:gs pos="37000">
                <a:schemeClr val="bg1">
                  <a:alpha val="77000"/>
                </a:schemeClr>
              </a:gs>
              <a:gs pos="100000">
                <a:schemeClr val="bg2">
                  <a:alpha val="80000"/>
                </a:schemeClr>
              </a:gs>
            </a:gsLst>
            <a:lin ang="0"/>
          </a:gradFill>
          <a:ln>
            <a:noFill/>
          </a:ln>
        </p:spPr>
        <p:style>
          <a:lnRef idx="2">
            <a:schemeClr val="accent1">
              <a:shade val="50000"/>
            </a:schemeClr>
          </a:lnRef>
          <a:fillRef idx="1">
            <a:schemeClr val="accent1"/>
          </a:fillRef>
          <a:effectRef idx="0">
            <a:schemeClr val="accent1"/>
          </a:effectRef>
          <a:fontRef idx="minor"/>
        </p:style>
      </p:sp>
      <p:sp>
        <p:nvSpPr>
          <p:cNvPr id="334" name="CustomShape 6"/>
          <p:cNvSpPr/>
          <p:nvPr/>
        </p:nvSpPr>
        <p:spPr>
          <a:xfrm>
            <a:off x="0" y="0"/>
            <a:ext cx="9142920" cy="3865680"/>
          </a:xfrm>
          <a:prstGeom prst="rect">
            <a:avLst/>
          </a:prstGeom>
          <a:gradFill>
            <a:gsLst>
              <a:gs pos="0">
                <a:schemeClr val="bg1">
                  <a:alpha val="90000"/>
                </a:schemeClr>
              </a:gs>
              <a:gs pos="48000">
                <a:schemeClr val="bg1">
                  <a:alpha val="63000"/>
                </a:schemeClr>
              </a:gs>
              <a:gs pos="100000">
                <a:schemeClr val="bg2">
                  <a:alpha val="80000"/>
                </a:schemeClr>
              </a:gs>
            </a:gsLst>
            <a:lin ang="0"/>
          </a:gradFill>
          <a:ln>
            <a:noFill/>
          </a:ln>
        </p:spPr>
        <p:style>
          <a:lnRef idx="2">
            <a:schemeClr val="accent1">
              <a:shade val="50000"/>
            </a:schemeClr>
          </a:lnRef>
          <a:fillRef idx="1">
            <a:schemeClr val="accent1"/>
          </a:fillRef>
          <a:effectRef idx="0">
            <a:schemeClr val="accent1"/>
          </a:effectRef>
          <a:fontRef idx="minor"/>
        </p:style>
      </p:sp>
      <p:sp>
        <p:nvSpPr>
          <p:cNvPr id="335" name="CustomShape 7"/>
          <p:cNvSpPr/>
          <p:nvPr/>
        </p:nvSpPr>
        <p:spPr>
          <a:xfrm>
            <a:off x="0" y="2652480"/>
            <a:ext cx="9142920" cy="2284920"/>
          </a:xfrm>
          <a:prstGeom prst="rect">
            <a:avLst/>
          </a:prstGeom>
          <a:gradFill>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a:gradFill>
          <a:ln>
            <a:noFill/>
          </a:ln>
        </p:spPr>
        <p:style>
          <a:lnRef idx="2">
            <a:schemeClr val="accent1">
              <a:shade val="50000"/>
            </a:schemeClr>
          </a:lnRef>
          <a:fillRef idx="1">
            <a:schemeClr val="accent1"/>
          </a:fillRef>
          <a:effectRef idx="0">
            <a:schemeClr val="accent1"/>
          </a:effectRef>
          <a:fontRef idx="minor"/>
        </p:style>
      </p:sp>
      <p:sp>
        <p:nvSpPr>
          <p:cNvPr id="336" name="CustomShape 8"/>
          <p:cNvSpPr/>
          <p:nvPr/>
        </p:nvSpPr>
        <p:spPr>
          <a:xfrm>
            <a:off x="0" y="1600200"/>
            <a:ext cx="9142920" cy="5104440"/>
          </a:xfrm>
          <a:prstGeom prst="ellipse">
            <a:avLst/>
          </a:prstGeom>
          <a:gradFill>
            <a:gsLst>
              <a:gs pos="0">
                <a:schemeClr val="bg1"/>
              </a:gs>
              <a:gs pos="54000">
                <a:schemeClr val="bg1">
                  <a:alpha val="0"/>
                </a:schemeClr>
              </a:gs>
            </a:gsLst>
            <a:lin ang="0"/>
          </a:gradFill>
          <a:ln>
            <a:noFill/>
          </a:ln>
        </p:spPr>
        <p:style>
          <a:lnRef idx="2">
            <a:schemeClr val="accent1">
              <a:shade val="50000"/>
            </a:schemeClr>
          </a:lnRef>
          <a:fillRef idx="1">
            <a:schemeClr val="accent1"/>
          </a:fillRef>
          <a:effectRef idx="0">
            <a:schemeClr val="accent1"/>
          </a:effectRef>
          <a:fontRef idx="minor"/>
        </p:style>
      </p:sp>
      <p:sp>
        <p:nvSpPr>
          <p:cNvPr id="337" name="PlaceHolder 9"/>
          <p:cNvSpPr>
            <a:spLocks noGrp="1"/>
          </p:cNvSpPr>
          <p:nvPr>
            <p:ph type="title"/>
          </p:nvPr>
        </p:nvSpPr>
        <p:spPr>
          <a:xfrm>
            <a:off x="457200" y="273600"/>
            <a:ext cx="8229240" cy="1144800"/>
          </a:xfrm>
          <a:prstGeom prst="rect">
            <a:avLst/>
          </a:prstGeom>
        </p:spPr>
        <p:txBody>
          <a:bodyPr lIns="0" tIns="0" rIns="0" bIns="0" anchor="ctr"/>
          <a:lstStyle/>
          <a:p>
            <a:pPr algn="ctr"/>
            <a:r>
              <a:rPr lang="ru-RU" sz="4400" b="0" strike="noStrike" spc="-1">
                <a:solidFill>
                  <a:srgbClr val="000000"/>
                </a:solidFill>
                <a:uFill>
                  <a:solidFill>
                    <a:srgbClr val="FFFFFF"/>
                  </a:solidFill>
                </a:uFill>
                <a:latin typeface="Arial"/>
              </a:rPr>
              <a:t>Для правки текста заголовка щёлкните мышью</a:t>
            </a:r>
          </a:p>
        </p:txBody>
      </p:sp>
      <p:sp>
        <p:nvSpPr>
          <p:cNvPr id="338" name="PlaceHolder 10"/>
          <p:cNvSpPr>
            <a:spLocks noGrp="1"/>
          </p:cNvSpPr>
          <p:nvPr>
            <p:ph type="body"/>
          </p:nvPr>
        </p:nvSpPr>
        <p:spPr>
          <a:xfrm>
            <a:off x="457200" y="1604520"/>
            <a:ext cx="8229240" cy="3977280"/>
          </a:xfrm>
          <a:prstGeom prst="rect">
            <a:avLst/>
          </a:prstGeom>
        </p:spPr>
        <p:txBody>
          <a:bodyPr lIns="0" tIns="0" rIns="0" bIns="0"/>
          <a:lstStyle/>
          <a:p>
            <a:pPr marL="432000" indent="-324000">
              <a:buClr>
                <a:srgbClr val="000000"/>
              </a:buClr>
              <a:buSzPct val="45000"/>
              <a:buFont typeface="Wingdings" charset="2"/>
              <a:buChar char=""/>
            </a:pPr>
            <a:r>
              <a:rPr lang="ru-RU" sz="3200" b="0" strike="noStrike" spc="-1">
                <a:solidFill>
                  <a:srgbClr val="000000"/>
                </a:solidFill>
                <a:uFill>
                  <a:solidFill>
                    <a:srgbClr val="FFFFFF"/>
                  </a:solidFill>
                </a:uFill>
                <a:latin typeface="Arial"/>
              </a:rPr>
              <a:t>Для правки структуры щёлкните мышью</a:t>
            </a:r>
          </a:p>
          <a:p>
            <a:pPr marL="864000" lvl="1" indent="-324000">
              <a:buClr>
                <a:srgbClr val="000000"/>
              </a:buClr>
              <a:buSzPct val="75000"/>
              <a:buFont typeface="Symbol" charset="2"/>
              <a:buChar char=""/>
            </a:pPr>
            <a:r>
              <a:rPr lang="ru-RU" sz="2800" b="0" strike="noStrike" spc="-1">
                <a:solidFill>
                  <a:srgbClr val="000000"/>
                </a:solidFill>
                <a:uFill>
                  <a:solidFill>
                    <a:srgbClr val="FFFFFF"/>
                  </a:solidFill>
                </a:uFill>
                <a:latin typeface="Arial"/>
              </a:rPr>
              <a:t>Второй уровень структуры</a:t>
            </a:r>
          </a:p>
          <a:p>
            <a:pPr marL="1296000" lvl="2" indent="-288000">
              <a:buClr>
                <a:srgbClr val="000000"/>
              </a:buClr>
              <a:buSzPct val="45000"/>
              <a:buFont typeface="Wingdings" charset="2"/>
              <a:buChar char=""/>
            </a:pPr>
            <a:r>
              <a:rPr lang="ru-RU" sz="2400" b="0" strike="noStrike" spc="-1">
                <a:solidFill>
                  <a:srgbClr val="000000"/>
                </a:solidFill>
                <a:uFill>
                  <a:solidFill>
                    <a:srgbClr val="FFFFFF"/>
                  </a:solidFill>
                </a:uFill>
                <a:latin typeface="Arial"/>
              </a:rPr>
              <a:t>Третий уровень структуры</a:t>
            </a:r>
          </a:p>
          <a:p>
            <a:pPr marL="1728000" lvl="3" indent="-216000">
              <a:buClr>
                <a:srgbClr val="000000"/>
              </a:buClr>
              <a:buSzPct val="75000"/>
              <a:buFont typeface="Symbol" charset="2"/>
              <a:buChar char=""/>
            </a:pPr>
            <a:r>
              <a:rPr lang="ru-RU" sz="2000" b="0" strike="noStrike" spc="-1">
                <a:solidFill>
                  <a:srgbClr val="000000"/>
                </a:solidFill>
                <a:uFill>
                  <a:solidFill>
                    <a:srgbClr val="FFFFFF"/>
                  </a:solidFill>
                </a:uFill>
                <a:latin typeface="Arial"/>
              </a:rPr>
              <a:t>Четвёртый уровень структуры</a:t>
            </a:r>
          </a:p>
          <a:p>
            <a:pPr marL="2160000" lvl="4" indent="-216000">
              <a:buClr>
                <a:srgbClr val="000000"/>
              </a:buClr>
              <a:buSzPct val="45000"/>
              <a:buFont typeface="Wingdings" charset="2"/>
              <a:buChar char=""/>
            </a:pPr>
            <a:r>
              <a:rPr lang="ru-RU" sz="2000" b="0" strike="noStrike" spc="-1">
                <a:solidFill>
                  <a:srgbClr val="000000"/>
                </a:solidFill>
                <a:uFill>
                  <a:solidFill>
                    <a:srgbClr val="FFFFFF"/>
                  </a:solidFill>
                </a:uFill>
                <a:latin typeface="Arial"/>
              </a:rPr>
              <a:t>Пятый уровень структуры</a:t>
            </a:r>
          </a:p>
          <a:p>
            <a:pPr marL="2592000" lvl="5" indent="-216000">
              <a:buClr>
                <a:srgbClr val="000000"/>
              </a:buClr>
              <a:buSzPct val="45000"/>
              <a:buFont typeface="Wingdings" charset="2"/>
              <a:buChar char=""/>
            </a:pPr>
            <a:r>
              <a:rPr lang="ru-RU" sz="2000" b="0" strike="noStrike" spc="-1">
                <a:solidFill>
                  <a:srgbClr val="000000"/>
                </a:solidFill>
                <a:uFill>
                  <a:solidFill>
                    <a:srgbClr val="FFFFFF"/>
                  </a:solidFill>
                </a:uFill>
                <a:latin typeface="Arial"/>
              </a:rPr>
              <a:t>Шестой уровень структуры</a:t>
            </a:r>
          </a:p>
          <a:p>
            <a:pPr marL="3024000" lvl="6" indent="-216000">
              <a:buClr>
                <a:srgbClr val="000000"/>
              </a:buClr>
              <a:buSzPct val="45000"/>
              <a:buFont typeface="Wingdings" charset="2"/>
              <a:buChar char=""/>
            </a:pPr>
            <a:r>
              <a:rPr lang="ru-RU" sz="2000" b="0" strike="noStrike" spc="-1">
                <a:solidFill>
                  <a:srgbClr val="000000"/>
                </a:solidFill>
                <a:uFill>
                  <a:solidFill>
                    <a:srgbClr val="FFFFFF"/>
                  </a:solidFill>
                </a:uFill>
                <a:latin typeface="Arial"/>
              </a:rPr>
              <a:t>Седьмой уровень структуры</a:t>
            </a:r>
          </a:p>
        </p:txBody>
      </p:sp>
    </p:spTree>
    <p:extLst>
      <p:ext uri="{BB962C8B-B14F-4D97-AF65-F5344CB8AC3E}">
        <p14:creationId xmlns:p14="http://schemas.microsoft.com/office/powerpoint/2010/main" xmlns="" val="2269601411"/>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Lst>
  <p:txStyles>
    <p:titleStyle/>
    <p:bodyStyle/>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C6466F-96D0-453B-B8EB-772DD4B97F5A}" type="datetimeFigureOut">
              <a:rPr lang="ru-RU" smtClean="0">
                <a:solidFill>
                  <a:prstClr val="black">
                    <a:tint val="75000"/>
                  </a:prstClr>
                </a:solidFill>
              </a:rPr>
              <a:pPr/>
              <a:t>15.09.2021</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261225048"/>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 id="2147483983" r:id="rId12"/>
    <p:sldLayoutId id="2147483984"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sp>
        <p:nvSpPr>
          <p:cNvPr id="83" name="PlaceHolder 1"/>
          <p:cNvSpPr>
            <a:spLocks noGrp="1"/>
          </p:cNvSpPr>
          <p:nvPr>
            <p:ph type="title"/>
          </p:nvPr>
        </p:nvSpPr>
        <p:spPr>
          <a:xfrm>
            <a:off x="936360" y="296640"/>
            <a:ext cx="7919640" cy="899640"/>
          </a:xfrm>
          <a:prstGeom prst="rect">
            <a:avLst/>
          </a:prstGeom>
        </p:spPr>
        <p:txBody>
          <a:bodyPr anchor="ctr"/>
          <a:lstStyle/>
          <a:p>
            <a:pPr algn="ctr">
              <a:lnSpc>
                <a:spcPct val="100000"/>
              </a:lnSpc>
            </a:pPr>
            <a:r>
              <a:rPr lang="ru-RU" sz="6000" b="0" strike="noStrike" spc="-1">
                <a:solidFill>
                  <a:srgbClr val="343434"/>
                </a:solidFill>
                <a:uFill>
                  <a:solidFill>
                    <a:srgbClr val="FFFFFF"/>
                  </a:solidFill>
                </a:uFill>
                <a:latin typeface="Cassandra"/>
              </a:rPr>
              <a:t>Образец заголовка</a:t>
            </a:r>
            <a:endParaRPr lang="ru-RU" sz="1800" b="0" strike="noStrike" spc="-1">
              <a:solidFill>
                <a:srgbClr val="000000"/>
              </a:solidFill>
              <a:uFill>
                <a:solidFill>
                  <a:srgbClr val="FFFFFF"/>
                </a:solidFill>
              </a:uFill>
              <a:latin typeface="Calibri"/>
            </a:endParaRPr>
          </a:p>
        </p:txBody>
      </p:sp>
      <p:sp>
        <p:nvSpPr>
          <p:cNvPr id="84" name="PlaceHolder 2"/>
          <p:cNvSpPr>
            <a:spLocks noGrp="1"/>
          </p:cNvSpPr>
          <p:nvPr>
            <p:ph type="body"/>
          </p:nvPr>
        </p:nvSpPr>
        <p:spPr>
          <a:xfrm>
            <a:off x="935640" y="1593360"/>
            <a:ext cx="7919640" cy="4427640"/>
          </a:xfrm>
          <a:prstGeom prst="rect">
            <a:avLst/>
          </a:prstGeom>
        </p:spPr>
        <p:txBody>
          <a:bodyPr/>
          <a:lstStyle/>
          <a:p>
            <a:pPr marL="432000" indent="-324000">
              <a:buClr>
                <a:srgbClr val="000000"/>
              </a:buClr>
              <a:buSzPct val="45000"/>
              <a:buFont typeface="Wingdings" charset="2"/>
              <a:buChar char=""/>
            </a:pPr>
            <a:r>
              <a:rPr lang="ru-RU" sz="3200" b="0" strike="noStrike" spc="-1">
                <a:solidFill>
                  <a:srgbClr val="343434"/>
                </a:solidFill>
                <a:uFill>
                  <a:solidFill>
                    <a:srgbClr val="FFFFFF"/>
                  </a:solidFill>
                </a:uFill>
                <a:latin typeface="Calibri"/>
              </a:rPr>
              <a:t>Для правки структуры щёлкните мышью</a:t>
            </a:r>
            <a:endParaRPr lang="ru-RU" sz="3200" b="0" strike="noStrike" spc="-1">
              <a:solidFill>
                <a:srgbClr val="4A452A"/>
              </a:solidFill>
              <a:uFill>
                <a:solidFill>
                  <a:srgbClr val="FFFFFF"/>
                </a:solidFill>
              </a:uFill>
              <a:latin typeface="Calibri"/>
            </a:endParaRPr>
          </a:p>
          <a:p>
            <a:pPr marL="864000" lvl="1" indent="-324000">
              <a:buClr>
                <a:srgbClr val="000000"/>
              </a:buClr>
              <a:buSzPct val="75000"/>
              <a:buFont typeface="Symbol" charset="2"/>
              <a:buChar char=""/>
            </a:pPr>
            <a:r>
              <a:rPr lang="ru-RU" sz="3200" b="0" strike="noStrike" spc="-1">
                <a:solidFill>
                  <a:srgbClr val="343434"/>
                </a:solidFill>
                <a:uFill>
                  <a:solidFill>
                    <a:srgbClr val="FFFFFF"/>
                  </a:solidFill>
                </a:uFill>
                <a:latin typeface="Calibri"/>
              </a:rPr>
              <a:t>Второй уровень структуры</a:t>
            </a:r>
            <a:endParaRPr lang="ru-RU" sz="3200" b="0" strike="noStrike" spc="-1">
              <a:solidFill>
                <a:srgbClr val="4A452A"/>
              </a:solidFill>
              <a:uFill>
                <a:solidFill>
                  <a:srgbClr val="FFFFFF"/>
                </a:solidFill>
              </a:uFill>
              <a:latin typeface="Calibri"/>
            </a:endParaRPr>
          </a:p>
          <a:p>
            <a:pPr marL="1296000" lvl="2" indent="-288000">
              <a:buClr>
                <a:srgbClr val="000000"/>
              </a:buClr>
              <a:buSzPct val="45000"/>
              <a:buFont typeface="Wingdings" charset="2"/>
              <a:buChar char=""/>
            </a:pPr>
            <a:r>
              <a:rPr lang="ru-RU" sz="3200" b="0" strike="noStrike" spc="-1">
                <a:solidFill>
                  <a:srgbClr val="343434"/>
                </a:solidFill>
                <a:uFill>
                  <a:solidFill>
                    <a:srgbClr val="FFFFFF"/>
                  </a:solidFill>
                </a:uFill>
                <a:latin typeface="Calibri"/>
              </a:rPr>
              <a:t>Третий уровень структуры</a:t>
            </a:r>
            <a:endParaRPr lang="ru-RU" sz="3200" b="0" strike="noStrike" spc="-1">
              <a:solidFill>
                <a:srgbClr val="17375E"/>
              </a:solidFill>
              <a:uFill>
                <a:solidFill>
                  <a:srgbClr val="FFFFFF"/>
                </a:solidFill>
              </a:uFill>
              <a:latin typeface="Arial"/>
            </a:endParaRPr>
          </a:p>
          <a:p>
            <a:pPr marL="1728000" lvl="3" indent="-216000">
              <a:buClr>
                <a:srgbClr val="000000"/>
              </a:buClr>
              <a:buSzPct val="75000"/>
              <a:buFont typeface="Symbol" charset="2"/>
              <a:buChar char=""/>
            </a:pPr>
            <a:r>
              <a:rPr lang="ru-RU" sz="3200" b="0" strike="noStrike" spc="-1">
                <a:solidFill>
                  <a:srgbClr val="343434"/>
                </a:solidFill>
                <a:uFill>
                  <a:solidFill>
                    <a:srgbClr val="FFFFFF"/>
                  </a:solidFill>
                </a:uFill>
                <a:latin typeface="Calibri"/>
              </a:rPr>
              <a:t>Четвёртый уровень структуры</a:t>
            </a:r>
            <a:endParaRPr lang="ru-RU" sz="3200" b="0" strike="noStrike" spc="-1">
              <a:solidFill>
                <a:srgbClr val="17375E"/>
              </a:solidFill>
              <a:uFill>
                <a:solidFill>
                  <a:srgbClr val="FFFFFF"/>
                </a:solidFill>
              </a:uFill>
              <a:latin typeface="Arial"/>
            </a:endParaRPr>
          </a:p>
          <a:p>
            <a:pPr marL="2160000" lvl="4" indent="-216000">
              <a:buClr>
                <a:srgbClr val="000000"/>
              </a:buClr>
              <a:buSzPct val="45000"/>
              <a:buFont typeface="Wingdings" charset="2"/>
              <a:buChar char=""/>
            </a:pPr>
            <a:r>
              <a:rPr lang="ru-RU" sz="3200" b="0" strike="noStrike" spc="-1">
                <a:solidFill>
                  <a:srgbClr val="343434"/>
                </a:solidFill>
                <a:uFill>
                  <a:solidFill>
                    <a:srgbClr val="FFFFFF"/>
                  </a:solidFill>
                </a:uFill>
                <a:latin typeface="Calibri"/>
              </a:rPr>
              <a:t>Пятый уровень структуры</a:t>
            </a:r>
            <a:endParaRPr lang="ru-RU" sz="3200" b="0" strike="noStrike" spc="-1">
              <a:solidFill>
                <a:srgbClr val="17375E"/>
              </a:solidFill>
              <a:uFill>
                <a:solidFill>
                  <a:srgbClr val="FFFFFF"/>
                </a:solidFill>
              </a:uFill>
              <a:latin typeface="Arial"/>
            </a:endParaRPr>
          </a:p>
          <a:p>
            <a:pPr marL="2592000" lvl="5" indent="-216000">
              <a:buClr>
                <a:srgbClr val="000000"/>
              </a:buClr>
              <a:buSzPct val="45000"/>
              <a:buFont typeface="Wingdings" charset="2"/>
              <a:buChar char=""/>
            </a:pPr>
            <a:r>
              <a:rPr lang="ru-RU" sz="3200" b="0" strike="noStrike" spc="-1">
                <a:solidFill>
                  <a:srgbClr val="343434"/>
                </a:solidFill>
                <a:uFill>
                  <a:solidFill>
                    <a:srgbClr val="FFFFFF"/>
                  </a:solidFill>
                </a:uFill>
                <a:latin typeface="Calibri"/>
              </a:rPr>
              <a:t>Шестой уровень структуры</a:t>
            </a:r>
            <a:endParaRPr lang="ru-RU" sz="3200" b="0" strike="noStrike" spc="-1">
              <a:solidFill>
                <a:srgbClr val="17375E"/>
              </a:solidFill>
              <a:uFill>
                <a:solidFill>
                  <a:srgbClr val="FFFFFF"/>
                </a:solidFill>
              </a:uFill>
              <a:latin typeface="Arial"/>
            </a:endParaRPr>
          </a:p>
          <a:p>
            <a:pPr marL="343080" indent="-342720">
              <a:lnSpc>
                <a:spcPct val="100000"/>
              </a:lnSpc>
              <a:buClr>
                <a:srgbClr val="343434"/>
              </a:buClr>
              <a:buFont typeface="Wingdings 2" charset="2"/>
              <a:buChar char=""/>
            </a:pPr>
            <a:r>
              <a:rPr lang="ru-RU" sz="3200" b="0" strike="noStrike" spc="-1">
                <a:solidFill>
                  <a:srgbClr val="343434"/>
                </a:solidFill>
                <a:uFill>
                  <a:solidFill>
                    <a:srgbClr val="FFFFFF"/>
                  </a:solidFill>
                </a:uFill>
                <a:latin typeface="Calibri"/>
              </a:rPr>
              <a:t>Седьмой уровень структурыОбразец текста</a:t>
            </a:r>
            <a:endParaRPr lang="ru-RU" sz="3200" b="0" strike="noStrike" spc="-1">
              <a:solidFill>
                <a:srgbClr val="4A452A"/>
              </a:solidFill>
              <a:uFill>
                <a:solidFill>
                  <a:srgbClr val="FFFFFF"/>
                </a:solidFill>
              </a:uFill>
              <a:latin typeface="Calibri"/>
            </a:endParaRPr>
          </a:p>
          <a:p>
            <a:pPr marL="743040" lvl="1" indent="-285480">
              <a:lnSpc>
                <a:spcPct val="100000"/>
              </a:lnSpc>
              <a:buClr>
                <a:srgbClr val="343434"/>
              </a:buClr>
              <a:buFont typeface="Wingdings" charset="2"/>
              <a:buChar char=""/>
            </a:pPr>
            <a:r>
              <a:rPr lang="ru-RU" sz="2800" b="0" strike="noStrike" spc="-1">
                <a:solidFill>
                  <a:srgbClr val="343434"/>
                </a:solidFill>
                <a:uFill>
                  <a:solidFill>
                    <a:srgbClr val="FFFFFF"/>
                  </a:solidFill>
                </a:uFill>
                <a:latin typeface="Calibri"/>
              </a:rPr>
              <a:t>Второй уровень</a:t>
            </a:r>
            <a:endParaRPr lang="ru-RU" sz="3200" b="0" strike="noStrike" spc="-1">
              <a:solidFill>
                <a:srgbClr val="4A452A"/>
              </a:solidFill>
              <a:uFill>
                <a:solidFill>
                  <a:srgbClr val="FFFFFF"/>
                </a:solidFill>
              </a:uFill>
              <a:latin typeface="Calibri"/>
            </a:endParaRPr>
          </a:p>
          <a:p>
            <a:pPr marL="1143000" lvl="2" indent="-228240">
              <a:lnSpc>
                <a:spcPct val="100000"/>
              </a:lnSpc>
              <a:buClr>
                <a:srgbClr val="343434"/>
              </a:buClr>
              <a:buFont typeface="Arial"/>
              <a:buChar char="•"/>
            </a:pPr>
            <a:r>
              <a:rPr lang="ru-RU" sz="2400" b="0" strike="noStrike" spc="-1">
                <a:solidFill>
                  <a:srgbClr val="343434"/>
                </a:solidFill>
                <a:uFill>
                  <a:solidFill>
                    <a:srgbClr val="FFFFFF"/>
                  </a:solidFill>
                </a:uFill>
                <a:latin typeface="Calibri"/>
              </a:rPr>
              <a:t>Третий уровень</a:t>
            </a:r>
            <a:endParaRPr lang="ru-RU" sz="3200" b="0" strike="noStrike" spc="-1">
              <a:solidFill>
                <a:srgbClr val="17375E"/>
              </a:solidFill>
              <a:uFill>
                <a:solidFill>
                  <a:srgbClr val="FFFFFF"/>
                </a:solidFill>
              </a:uFill>
              <a:latin typeface="Arial"/>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sp>
        <p:nvSpPr>
          <p:cNvPr id="277" name="PlaceHolder 1"/>
          <p:cNvSpPr>
            <a:spLocks noGrp="1"/>
          </p:cNvSpPr>
          <p:nvPr>
            <p:ph type="title"/>
          </p:nvPr>
        </p:nvSpPr>
        <p:spPr>
          <a:xfrm>
            <a:off x="457200" y="273600"/>
            <a:ext cx="8229240" cy="1144800"/>
          </a:xfrm>
          <a:prstGeom prst="rect">
            <a:avLst/>
          </a:prstGeom>
        </p:spPr>
        <p:txBody>
          <a:bodyPr lIns="0" tIns="0" rIns="0" bIns="0" anchor="ctr"/>
          <a:lstStyle/>
          <a:p>
            <a:r>
              <a:rPr lang="ru-RU" sz="1800" b="0" strike="noStrike" spc="-1">
                <a:solidFill>
                  <a:srgbClr val="000000"/>
                </a:solidFill>
                <a:uFill>
                  <a:solidFill>
                    <a:srgbClr val="FFFFFF"/>
                  </a:solidFill>
                </a:uFill>
                <a:latin typeface="Arial"/>
              </a:rPr>
              <a:t>Для правки текста заголовка щёлкните мышью</a:t>
            </a:r>
          </a:p>
        </p:txBody>
      </p:sp>
      <p:sp>
        <p:nvSpPr>
          <p:cNvPr id="278" name="PlaceHolder 2"/>
          <p:cNvSpPr>
            <a:spLocks noGrp="1"/>
          </p:cNvSpPr>
          <p:nvPr>
            <p:ph type="body"/>
          </p:nvPr>
        </p:nvSpPr>
        <p:spPr>
          <a:xfrm>
            <a:off x="457200" y="1604520"/>
            <a:ext cx="8229240" cy="3977280"/>
          </a:xfrm>
          <a:prstGeom prst="rect">
            <a:avLst/>
          </a:prstGeom>
        </p:spPr>
        <p:txBody>
          <a:bodyPr lIns="0" tIns="0" rIns="0" bIns="0"/>
          <a:lstStyle/>
          <a:p>
            <a:pPr marL="432000" indent="-324000">
              <a:buClr>
                <a:srgbClr val="000000"/>
              </a:buClr>
              <a:buSzPct val="45000"/>
              <a:buFont typeface="Wingdings" charset="2"/>
              <a:buChar char=""/>
            </a:pPr>
            <a:r>
              <a:rPr lang="ru-RU" sz="1800" b="0" strike="noStrike" spc="-1">
                <a:solidFill>
                  <a:srgbClr val="000000"/>
                </a:solidFill>
                <a:uFill>
                  <a:solidFill>
                    <a:srgbClr val="FFFFFF"/>
                  </a:solidFill>
                </a:uFill>
                <a:latin typeface="Arial"/>
              </a:rPr>
              <a:t>Для правки структуры щёлкните мышью</a:t>
            </a:r>
          </a:p>
          <a:p>
            <a:pPr marL="864000" lvl="1" indent="-324000">
              <a:buClr>
                <a:srgbClr val="000000"/>
              </a:buClr>
              <a:buSzPct val="75000"/>
              <a:buFont typeface="Symbol" charset="2"/>
              <a:buChar char=""/>
            </a:pPr>
            <a:r>
              <a:rPr lang="ru-RU" sz="1800" b="0" strike="noStrike" spc="-1">
                <a:solidFill>
                  <a:srgbClr val="000000"/>
                </a:solidFill>
                <a:uFill>
                  <a:solidFill>
                    <a:srgbClr val="FFFFFF"/>
                  </a:solidFill>
                </a:uFill>
                <a:latin typeface="Arial"/>
              </a:rPr>
              <a:t>Второй уровень структуры</a:t>
            </a:r>
          </a:p>
          <a:p>
            <a:pPr marL="1296000" lvl="2" indent="-288000">
              <a:buClr>
                <a:srgbClr val="000000"/>
              </a:buClr>
              <a:buSzPct val="45000"/>
              <a:buFont typeface="Wingdings" charset="2"/>
              <a:buChar char=""/>
            </a:pPr>
            <a:r>
              <a:rPr lang="ru-RU" sz="1800" b="0" strike="noStrike" spc="-1">
                <a:solidFill>
                  <a:srgbClr val="000000"/>
                </a:solidFill>
                <a:uFill>
                  <a:solidFill>
                    <a:srgbClr val="FFFFFF"/>
                  </a:solidFill>
                </a:uFill>
                <a:latin typeface="Arial"/>
              </a:rPr>
              <a:t>Третий уровень структуры</a:t>
            </a:r>
          </a:p>
          <a:p>
            <a:pPr marL="1728000" lvl="3" indent="-216000">
              <a:buClr>
                <a:srgbClr val="000000"/>
              </a:buClr>
              <a:buSzPct val="75000"/>
              <a:buFont typeface="Symbol" charset="2"/>
              <a:buChar char=""/>
            </a:pPr>
            <a:r>
              <a:rPr lang="ru-RU" sz="1800" b="0" strike="noStrike" spc="-1">
                <a:solidFill>
                  <a:srgbClr val="000000"/>
                </a:solidFill>
                <a:uFill>
                  <a:solidFill>
                    <a:srgbClr val="FFFFFF"/>
                  </a:solidFill>
                </a:uFill>
                <a:latin typeface="Arial"/>
              </a:rPr>
              <a:t>Четвёртый уровень структуры</a:t>
            </a:r>
          </a:p>
          <a:p>
            <a:pPr marL="2160000" lvl="4" indent="-216000">
              <a:buClr>
                <a:srgbClr val="000000"/>
              </a:buClr>
              <a:buSzPct val="45000"/>
              <a:buFont typeface="Wingdings" charset="2"/>
              <a:buChar char=""/>
            </a:pPr>
            <a:r>
              <a:rPr lang="ru-RU" sz="2000" b="0" strike="noStrike" spc="-1">
                <a:solidFill>
                  <a:srgbClr val="000000"/>
                </a:solidFill>
                <a:uFill>
                  <a:solidFill>
                    <a:srgbClr val="FFFFFF"/>
                  </a:solidFill>
                </a:uFill>
                <a:latin typeface="Arial"/>
              </a:rPr>
              <a:t>Пятый уровень структуры</a:t>
            </a:r>
          </a:p>
          <a:p>
            <a:pPr marL="2592000" lvl="5" indent="-216000">
              <a:buClr>
                <a:srgbClr val="000000"/>
              </a:buClr>
              <a:buSzPct val="45000"/>
              <a:buFont typeface="Wingdings" charset="2"/>
              <a:buChar char=""/>
            </a:pPr>
            <a:r>
              <a:rPr lang="ru-RU" sz="2000" b="0" strike="noStrike" spc="-1">
                <a:solidFill>
                  <a:srgbClr val="000000"/>
                </a:solidFill>
                <a:uFill>
                  <a:solidFill>
                    <a:srgbClr val="FFFFFF"/>
                  </a:solidFill>
                </a:uFill>
                <a:latin typeface="Arial"/>
              </a:rPr>
              <a:t>Шестой уровень структуры</a:t>
            </a:r>
          </a:p>
          <a:p>
            <a:pPr marL="3024000" lvl="6" indent="-216000">
              <a:buClr>
                <a:srgbClr val="000000"/>
              </a:buClr>
              <a:buSzPct val="45000"/>
              <a:buFont typeface="Wingdings" charset="2"/>
              <a:buChar char=""/>
            </a:pPr>
            <a:r>
              <a:rPr lang="ru-RU" sz="2000" b="0" strike="noStrike" spc="-1">
                <a:solidFill>
                  <a:srgbClr val="000000"/>
                </a:solidFill>
                <a:uFill>
                  <a:solidFill>
                    <a:srgbClr val="FFFFFF"/>
                  </a:solidFill>
                </a:uFill>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3" name="PlaceHolder 1"/>
          <p:cNvSpPr>
            <a:spLocks noGrp="1"/>
          </p:cNvSpPr>
          <p:nvPr>
            <p:ph type="title"/>
          </p:nvPr>
        </p:nvSpPr>
        <p:spPr>
          <a:xfrm>
            <a:off x="457200" y="274680"/>
            <a:ext cx="8229240" cy="1142640"/>
          </a:xfrm>
          <a:prstGeom prst="rect">
            <a:avLst/>
          </a:prstGeom>
        </p:spPr>
        <p:txBody>
          <a:bodyPr anchor="ctr"/>
          <a:lstStyle/>
          <a:p>
            <a:pPr algn="ctr">
              <a:lnSpc>
                <a:spcPct val="100000"/>
              </a:lnSpc>
            </a:pPr>
            <a:r>
              <a:rPr lang="ru-RU" sz="4400" b="0" strike="noStrike" spc="-1">
                <a:solidFill>
                  <a:srgbClr val="000000"/>
                </a:solidFill>
                <a:uFill>
                  <a:solidFill>
                    <a:srgbClr val="FFFFFF"/>
                  </a:solidFill>
                </a:uFill>
                <a:latin typeface="Calibri"/>
              </a:rPr>
              <a:t>Образец заголовка</a:t>
            </a:r>
            <a:endParaRPr lang="ru-RU" sz="1800" b="0" strike="noStrike" spc="-1">
              <a:solidFill>
                <a:srgbClr val="000000"/>
              </a:solidFill>
              <a:uFill>
                <a:solidFill>
                  <a:srgbClr val="FFFFFF"/>
                </a:solidFill>
              </a:uFill>
              <a:latin typeface="Calibri"/>
            </a:endParaRPr>
          </a:p>
        </p:txBody>
      </p:sp>
      <p:sp>
        <p:nvSpPr>
          <p:cNvPr id="314" name="PlaceHolder 2"/>
          <p:cNvSpPr>
            <a:spLocks noGrp="1"/>
          </p:cNvSpPr>
          <p:nvPr>
            <p:ph type="body"/>
          </p:nvPr>
        </p:nvSpPr>
        <p:spPr>
          <a:xfrm>
            <a:off x="457200" y="1600200"/>
            <a:ext cx="8229240" cy="4525560"/>
          </a:xfrm>
          <a:prstGeom prst="rect">
            <a:avLst/>
          </a:prstGeom>
        </p:spPr>
        <p:txBody>
          <a:bodyPr/>
          <a:lstStyle/>
          <a:p>
            <a:pPr marL="432000" indent="-324000">
              <a:buClr>
                <a:srgbClr val="000000"/>
              </a:buClr>
              <a:buSzPct val="45000"/>
              <a:buFont typeface="Wingdings" charset="2"/>
              <a:buChar char=""/>
            </a:pPr>
            <a:r>
              <a:rPr lang="ru-RU" sz="3200" b="0" strike="noStrike" spc="-1">
                <a:solidFill>
                  <a:srgbClr val="000000"/>
                </a:solidFill>
                <a:uFill>
                  <a:solidFill>
                    <a:srgbClr val="FFFFFF"/>
                  </a:solidFill>
                </a:uFill>
                <a:latin typeface="Calibri"/>
              </a:rPr>
              <a:t>Для правки структуры щёлкните мышью</a:t>
            </a:r>
          </a:p>
          <a:p>
            <a:pPr marL="864000" lvl="1" indent="-324000">
              <a:buClr>
                <a:srgbClr val="000000"/>
              </a:buClr>
              <a:buSzPct val="75000"/>
              <a:buFont typeface="Symbol" charset="2"/>
              <a:buChar char=""/>
            </a:pPr>
            <a:r>
              <a:rPr lang="ru-RU" sz="3200" b="0" strike="noStrike" spc="-1">
                <a:solidFill>
                  <a:srgbClr val="000000"/>
                </a:solidFill>
                <a:uFill>
                  <a:solidFill>
                    <a:srgbClr val="FFFFFF"/>
                  </a:solidFill>
                </a:uFill>
                <a:latin typeface="Calibri"/>
              </a:rPr>
              <a:t>Второй уровень структуры</a:t>
            </a:r>
          </a:p>
          <a:p>
            <a:pPr marL="1296000" lvl="2" indent="-288000">
              <a:buClr>
                <a:srgbClr val="000000"/>
              </a:buClr>
              <a:buSzPct val="45000"/>
              <a:buFont typeface="Wingdings" charset="2"/>
              <a:buChar char=""/>
            </a:pPr>
            <a:r>
              <a:rPr lang="ru-RU" sz="3200" b="0" strike="noStrike" spc="-1">
                <a:solidFill>
                  <a:srgbClr val="000000"/>
                </a:solidFill>
                <a:uFill>
                  <a:solidFill>
                    <a:srgbClr val="FFFFFF"/>
                  </a:solidFill>
                </a:uFill>
                <a:latin typeface="Calibri"/>
              </a:rPr>
              <a:t>Третий уровень структуры</a:t>
            </a:r>
          </a:p>
          <a:p>
            <a:pPr marL="1728000" lvl="3" indent="-216000">
              <a:buClr>
                <a:srgbClr val="000000"/>
              </a:buClr>
              <a:buSzPct val="75000"/>
              <a:buFont typeface="Symbol" charset="2"/>
              <a:buChar char=""/>
            </a:pPr>
            <a:r>
              <a:rPr lang="ru-RU" sz="3200" b="0" strike="noStrike" spc="-1">
                <a:solidFill>
                  <a:srgbClr val="000000"/>
                </a:solidFill>
                <a:uFill>
                  <a:solidFill>
                    <a:srgbClr val="FFFFFF"/>
                  </a:solidFill>
                </a:uFill>
                <a:latin typeface="Calibri"/>
              </a:rPr>
              <a:t>Четвёртый уровень структуры</a:t>
            </a:r>
          </a:p>
          <a:p>
            <a:pPr marL="2160000" lvl="4" indent="-216000">
              <a:buClr>
                <a:srgbClr val="000000"/>
              </a:buClr>
              <a:buSzPct val="45000"/>
              <a:buFont typeface="Wingdings" charset="2"/>
              <a:buChar char=""/>
            </a:pPr>
            <a:r>
              <a:rPr lang="ru-RU" sz="3200" b="0" strike="noStrike" spc="-1">
                <a:solidFill>
                  <a:srgbClr val="000000"/>
                </a:solidFill>
                <a:uFill>
                  <a:solidFill>
                    <a:srgbClr val="FFFFFF"/>
                  </a:solidFill>
                </a:uFill>
                <a:latin typeface="Calibri"/>
              </a:rPr>
              <a:t>Пятый уровень структуры</a:t>
            </a:r>
          </a:p>
          <a:p>
            <a:pPr marL="2592000" lvl="5" indent="-216000">
              <a:buClr>
                <a:srgbClr val="000000"/>
              </a:buClr>
              <a:buSzPct val="45000"/>
              <a:buFont typeface="Wingdings" charset="2"/>
              <a:buChar char=""/>
            </a:pPr>
            <a:r>
              <a:rPr lang="ru-RU" sz="3200" b="0" strike="noStrike" spc="-1">
                <a:solidFill>
                  <a:srgbClr val="000000"/>
                </a:solidFill>
                <a:uFill>
                  <a:solidFill>
                    <a:srgbClr val="FFFFFF"/>
                  </a:solidFill>
                </a:uFill>
                <a:latin typeface="Calibri"/>
              </a:rPr>
              <a:t>Шестой уровень структуры</a:t>
            </a:r>
          </a:p>
          <a:p>
            <a:pPr marL="343080" indent="-342720">
              <a:lnSpc>
                <a:spcPct val="100000"/>
              </a:lnSpc>
              <a:buClr>
                <a:srgbClr val="000000"/>
              </a:buClr>
              <a:buFont typeface="Arial"/>
              <a:buChar char="•"/>
            </a:pPr>
            <a:r>
              <a:rPr lang="ru-RU" sz="3200" b="0" strike="noStrike" spc="-1">
                <a:solidFill>
                  <a:srgbClr val="000000"/>
                </a:solidFill>
                <a:uFill>
                  <a:solidFill>
                    <a:srgbClr val="FFFFFF"/>
                  </a:solidFill>
                </a:uFill>
                <a:latin typeface="Calibri"/>
              </a:rPr>
              <a:t>Седьмой уровень структурыОбразец текста</a:t>
            </a:r>
          </a:p>
          <a:p>
            <a:pPr marL="743040" lvl="1" indent="-285480">
              <a:lnSpc>
                <a:spcPct val="100000"/>
              </a:lnSpc>
              <a:buClr>
                <a:srgbClr val="000000"/>
              </a:buClr>
              <a:buFont typeface="Arial"/>
              <a:buChar char="–"/>
            </a:pPr>
            <a:r>
              <a:rPr lang="ru-RU" sz="2800" b="0" strike="noStrike" spc="-1">
                <a:solidFill>
                  <a:srgbClr val="000000"/>
                </a:solidFill>
                <a:uFill>
                  <a:solidFill>
                    <a:srgbClr val="FFFFFF"/>
                  </a:solidFill>
                </a:uFill>
                <a:latin typeface="Calibri"/>
              </a:rPr>
              <a:t>Второй уровень</a:t>
            </a:r>
            <a:endParaRPr lang="ru-RU" sz="3200" b="0" strike="noStrike" spc="-1">
              <a:solidFill>
                <a:srgbClr val="000000"/>
              </a:solidFill>
              <a:uFill>
                <a:solidFill>
                  <a:srgbClr val="FFFFFF"/>
                </a:solidFill>
              </a:uFill>
              <a:latin typeface="Calibri"/>
            </a:endParaRPr>
          </a:p>
          <a:p>
            <a:pPr marL="1143000" lvl="2" indent="-228240">
              <a:lnSpc>
                <a:spcPct val="100000"/>
              </a:lnSpc>
              <a:buClr>
                <a:srgbClr val="000000"/>
              </a:buClr>
              <a:buFont typeface="Arial"/>
              <a:buChar char="•"/>
            </a:pPr>
            <a:r>
              <a:rPr lang="ru-RU" sz="2400" b="0" strike="noStrike" spc="-1">
                <a:solidFill>
                  <a:srgbClr val="000000"/>
                </a:solidFill>
                <a:uFill>
                  <a:solidFill>
                    <a:srgbClr val="FFFFFF"/>
                  </a:solidFill>
                </a:uFill>
                <a:latin typeface="Calibri"/>
              </a:rPr>
              <a:t>Третий уровень</a:t>
            </a:r>
            <a:endParaRPr lang="ru-RU" sz="3200" b="0" strike="noStrike" spc="-1">
              <a:solidFill>
                <a:srgbClr val="000000"/>
              </a:solidFill>
              <a:uFill>
                <a:solidFill>
                  <a:srgbClr val="FFFFFF"/>
                </a:solidFill>
              </a:uFill>
              <a:latin typeface="Calibri"/>
            </a:endParaRPr>
          </a:p>
          <a:p>
            <a:pPr marL="1600200" lvl="3" indent="-228240">
              <a:lnSpc>
                <a:spcPct val="100000"/>
              </a:lnSpc>
              <a:buClr>
                <a:srgbClr val="000000"/>
              </a:buClr>
              <a:buFont typeface="Arial"/>
              <a:buChar char="–"/>
            </a:pPr>
            <a:r>
              <a:rPr lang="ru-RU" sz="2000" b="0" strike="noStrike" spc="-1">
                <a:solidFill>
                  <a:srgbClr val="000000"/>
                </a:solidFill>
                <a:uFill>
                  <a:solidFill>
                    <a:srgbClr val="FFFFFF"/>
                  </a:solidFill>
                </a:uFill>
                <a:latin typeface="Calibri"/>
              </a:rPr>
              <a:t>Четвертый уровень</a:t>
            </a:r>
            <a:endParaRPr lang="ru-RU" sz="3200" b="0" strike="noStrike" spc="-1">
              <a:solidFill>
                <a:srgbClr val="000000"/>
              </a:solidFill>
              <a:uFill>
                <a:solidFill>
                  <a:srgbClr val="FFFFFF"/>
                </a:solidFill>
              </a:uFill>
              <a:latin typeface="Calibri"/>
            </a:endParaRPr>
          </a:p>
          <a:p>
            <a:pPr marL="2057400" lvl="4" indent="-228240">
              <a:lnSpc>
                <a:spcPct val="100000"/>
              </a:lnSpc>
              <a:buClr>
                <a:srgbClr val="000000"/>
              </a:buClr>
              <a:buFont typeface="Arial"/>
              <a:buChar char="»"/>
            </a:pPr>
            <a:r>
              <a:rPr lang="ru-RU" sz="2000" b="0" strike="noStrike" spc="-1">
                <a:solidFill>
                  <a:srgbClr val="000000"/>
                </a:solidFill>
                <a:uFill>
                  <a:solidFill>
                    <a:srgbClr val="FFFFFF"/>
                  </a:solidFill>
                </a:uFill>
                <a:latin typeface="Calibri"/>
              </a:rPr>
              <a:t>Пятый уровень</a:t>
            </a:r>
            <a:endParaRPr lang="ru-RU" sz="3200" b="0" strike="noStrike" spc="-1">
              <a:solidFill>
                <a:srgbClr val="000000"/>
              </a:solidFill>
              <a:uFill>
                <a:solidFill>
                  <a:srgbClr val="FFFFFF"/>
                </a:solidFill>
              </a:uFill>
              <a:latin typeface="Calibri"/>
            </a:endParaRPr>
          </a:p>
        </p:txBody>
      </p:sp>
      <p:sp>
        <p:nvSpPr>
          <p:cNvPr id="315" name="PlaceHolder 3"/>
          <p:cNvSpPr>
            <a:spLocks noGrp="1"/>
          </p:cNvSpPr>
          <p:nvPr>
            <p:ph type="dt"/>
          </p:nvPr>
        </p:nvSpPr>
        <p:spPr>
          <a:xfrm>
            <a:off x="457200" y="6356520"/>
            <a:ext cx="2133360" cy="364680"/>
          </a:xfrm>
          <a:prstGeom prst="rect">
            <a:avLst/>
          </a:prstGeom>
        </p:spPr>
        <p:txBody>
          <a:bodyPr anchor="ctr"/>
          <a:lstStyle/>
          <a:p>
            <a:pPr>
              <a:lnSpc>
                <a:spcPct val="100000"/>
              </a:lnSpc>
            </a:pPr>
            <a:r>
              <a:rPr lang="ru-RU" sz="1200" b="0" strike="noStrike" spc="-1">
                <a:solidFill>
                  <a:srgbClr val="8B8B8B"/>
                </a:solidFill>
                <a:uFill>
                  <a:solidFill>
                    <a:srgbClr val="FFFFFF"/>
                  </a:solidFill>
                </a:uFill>
                <a:latin typeface="Calibri"/>
              </a:rPr>
              <a:t>6.3.21</a:t>
            </a:r>
            <a:endParaRPr lang="ru-RU" sz="1400" b="0" strike="noStrike" spc="-1">
              <a:solidFill>
                <a:srgbClr val="000000"/>
              </a:solidFill>
              <a:uFill>
                <a:solidFill>
                  <a:srgbClr val="FFFFFF"/>
                </a:solidFill>
              </a:uFill>
              <a:latin typeface="Times New Roman"/>
            </a:endParaRPr>
          </a:p>
        </p:txBody>
      </p:sp>
      <p:sp>
        <p:nvSpPr>
          <p:cNvPr id="316" name="PlaceHolder 4"/>
          <p:cNvSpPr>
            <a:spLocks noGrp="1"/>
          </p:cNvSpPr>
          <p:nvPr>
            <p:ph type="ftr"/>
          </p:nvPr>
        </p:nvSpPr>
        <p:spPr>
          <a:xfrm>
            <a:off x="3124080" y="6356520"/>
            <a:ext cx="2895120" cy="364680"/>
          </a:xfrm>
          <a:prstGeom prst="rect">
            <a:avLst/>
          </a:prstGeom>
        </p:spPr>
        <p:txBody>
          <a:bodyPr anchor="ctr"/>
          <a:lstStyle/>
          <a:p>
            <a:endParaRPr lang="ru-RU" sz="2400" b="0" strike="noStrike" spc="-1">
              <a:solidFill>
                <a:srgbClr val="000000"/>
              </a:solidFill>
              <a:uFill>
                <a:solidFill>
                  <a:srgbClr val="FFFFFF"/>
                </a:solidFill>
              </a:uFill>
              <a:latin typeface="Times New Roman"/>
            </a:endParaRPr>
          </a:p>
        </p:txBody>
      </p:sp>
      <p:sp>
        <p:nvSpPr>
          <p:cNvPr id="317" name="PlaceHolder 5"/>
          <p:cNvSpPr>
            <a:spLocks noGrp="1"/>
          </p:cNvSpPr>
          <p:nvPr>
            <p:ph type="sldNum"/>
          </p:nvPr>
        </p:nvSpPr>
        <p:spPr>
          <a:xfrm>
            <a:off x="6553080" y="6356520"/>
            <a:ext cx="2133360" cy="364680"/>
          </a:xfrm>
          <a:prstGeom prst="rect">
            <a:avLst/>
          </a:prstGeom>
        </p:spPr>
        <p:txBody>
          <a:bodyPr anchor="ctr"/>
          <a:lstStyle/>
          <a:p>
            <a:pPr algn="r">
              <a:lnSpc>
                <a:spcPct val="100000"/>
              </a:lnSpc>
            </a:pPr>
            <a:fld id="{787412C0-AEB9-4A4C-9C4B-04358B79BF9B}" type="slidenum">
              <a:rPr lang="ru-RU" sz="1200" b="0" strike="noStrike" spc="-1">
                <a:solidFill>
                  <a:srgbClr val="8B8B8B"/>
                </a:solidFill>
                <a:uFill>
                  <a:solidFill>
                    <a:srgbClr val="FFFFFF"/>
                  </a:solidFill>
                </a:uFill>
                <a:latin typeface="Calibri"/>
              </a:rPr>
              <a:pPr algn="r">
                <a:lnSpc>
                  <a:spcPct val="100000"/>
                </a:lnSpc>
              </a:pPr>
              <a:t>‹#›</a:t>
            </a:fld>
            <a:endParaRPr lang="ru-RU" sz="1400" b="0" strike="noStrike" spc="-1">
              <a:solidFill>
                <a:srgbClr val="000000"/>
              </a:solidFill>
              <a:uFill>
                <a:solidFill>
                  <a:srgbClr val="FFFFFF"/>
                </a:solidFill>
              </a:uFill>
              <a:latin typeface="Times New Roman"/>
            </a:endParaRPr>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sp>
        <p:nvSpPr>
          <p:cNvPr id="388" name="PlaceHolder 1"/>
          <p:cNvSpPr>
            <a:spLocks noGrp="1"/>
          </p:cNvSpPr>
          <p:nvPr>
            <p:ph type="title"/>
          </p:nvPr>
        </p:nvSpPr>
        <p:spPr>
          <a:xfrm>
            <a:off x="935640" y="296640"/>
            <a:ext cx="7919640" cy="899640"/>
          </a:xfrm>
          <a:prstGeom prst="rect">
            <a:avLst/>
          </a:prstGeom>
        </p:spPr>
        <p:txBody>
          <a:bodyPr anchor="ctr"/>
          <a:lstStyle/>
          <a:p>
            <a:pPr algn="ctr">
              <a:lnSpc>
                <a:spcPct val="100000"/>
              </a:lnSpc>
            </a:pPr>
            <a:r>
              <a:rPr lang="ru-RU" sz="6000" b="0" strike="noStrike" spc="-1">
                <a:solidFill>
                  <a:srgbClr val="343434"/>
                </a:solidFill>
                <a:uFill>
                  <a:solidFill>
                    <a:srgbClr val="FFFFFF"/>
                  </a:solidFill>
                </a:uFill>
                <a:latin typeface="Cassandra"/>
              </a:rPr>
              <a:t>Образец заголовка</a:t>
            </a:r>
            <a:endParaRPr lang="ru-RU" sz="1800" b="0" strike="noStrike" spc="-1">
              <a:solidFill>
                <a:srgbClr val="000000"/>
              </a:solidFill>
              <a:uFill>
                <a:solidFill>
                  <a:srgbClr val="FFFFFF"/>
                </a:solidFill>
              </a:uFill>
              <a:latin typeface="Calibri"/>
            </a:endParaRPr>
          </a:p>
        </p:txBody>
      </p:sp>
      <p:sp>
        <p:nvSpPr>
          <p:cNvPr id="389" name="PlaceHolder 2"/>
          <p:cNvSpPr>
            <a:spLocks noGrp="1"/>
          </p:cNvSpPr>
          <p:nvPr>
            <p:ph type="body"/>
          </p:nvPr>
        </p:nvSpPr>
        <p:spPr>
          <a:xfrm>
            <a:off x="935640" y="1593360"/>
            <a:ext cx="7919640" cy="4247640"/>
          </a:xfrm>
          <a:prstGeom prst="rect">
            <a:avLst/>
          </a:prstGeom>
        </p:spPr>
        <p:txBody>
          <a:bodyPr/>
          <a:lstStyle/>
          <a:p>
            <a:pPr marL="432000" indent="-324000">
              <a:buClr>
                <a:srgbClr val="000000"/>
              </a:buClr>
              <a:buSzPct val="45000"/>
              <a:buFont typeface="Wingdings" charset="2"/>
              <a:buChar char=""/>
            </a:pPr>
            <a:r>
              <a:rPr lang="ru-RU" sz="3200" b="0" strike="noStrike" spc="-1">
                <a:solidFill>
                  <a:srgbClr val="343434"/>
                </a:solidFill>
                <a:uFill>
                  <a:solidFill>
                    <a:srgbClr val="FFFFFF"/>
                  </a:solidFill>
                </a:uFill>
                <a:latin typeface="Calibri"/>
              </a:rPr>
              <a:t>Для правки структуры щёлкните мышью</a:t>
            </a:r>
            <a:endParaRPr lang="ru-RU" sz="3200" b="0" strike="noStrike" spc="-1">
              <a:solidFill>
                <a:srgbClr val="4A452A"/>
              </a:solidFill>
              <a:uFill>
                <a:solidFill>
                  <a:srgbClr val="FFFFFF"/>
                </a:solidFill>
              </a:uFill>
              <a:latin typeface="Calibri"/>
            </a:endParaRPr>
          </a:p>
          <a:p>
            <a:pPr marL="864000" lvl="1" indent="-324000">
              <a:buClr>
                <a:srgbClr val="000000"/>
              </a:buClr>
              <a:buSzPct val="75000"/>
              <a:buFont typeface="Symbol" charset="2"/>
              <a:buChar char=""/>
            </a:pPr>
            <a:r>
              <a:rPr lang="ru-RU" sz="3200" b="0" strike="noStrike" spc="-1">
                <a:solidFill>
                  <a:srgbClr val="343434"/>
                </a:solidFill>
                <a:uFill>
                  <a:solidFill>
                    <a:srgbClr val="FFFFFF"/>
                  </a:solidFill>
                </a:uFill>
                <a:latin typeface="Calibri"/>
              </a:rPr>
              <a:t>Второй уровень структуры</a:t>
            </a:r>
            <a:endParaRPr lang="ru-RU" sz="3200" b="0" strike="noStrike" spc="-1">
              <a:solidFill>
                <a:srgbClr val="4A452A"/>
              </a:solidFill>
              <a:uFill>
                <a:solidFill>
                  <a:srgbClr val="FFFFFF"/>
                </a:solidFill>
              </a:uFill>
              <a:latin typeface="Calibri"/>
            </a:endParaRPr>
          </a:p>
          <a:p>
            <a:pPr marL="1296000" lvl="2" indent="-288000">
              <a:buClr>
                <a:srgbClr val="000000"/>
              </a:buClr>
              <a:buSzPct val="45000"/>
              <a:buFont typeface="Wingdings" charset="2"/>
              <a:buChar char=""/>
            </a:pPr>
            <a:r>
              <a:rPr lang="ru-RU" sz="3200" b="0" strike="noStrike" spc="-1">
                <a:solidFill>
                  <a:srgbClr val="343434"/>
                </a:solidFill>
                <a:uFill>
                  <a:solidFill>
                    <a:srgbClr val="FFFFFF"/>
                  </a:solidFill>
                </a:uFill>
                <a:latin typeface="Calibri"/>
              </a:rPr>
              <a:t>Третий уровень структуры</a:t>
            </a:r>
            <a:endParaRPr lang="ru-RU" sz="3200" b="0" strike="noStrike" spc="-1">
              <a:solidFill>
                <a:srgbClr val="17375E"/>
              </a:solidFill>
              <a:uFill>
                <a:solidFill>
                  <a:srgbClr val="FFFFFF"/>
                </a:solidFill>
              </a:uFill>
              <a:latin typeface="Arial"/>
            </a:endParaRPr>
          </a:p>
          <a:p>
            <a:pPr marL="1728000" lvl="3" indent="-216000">
              <a:buClr>
                <a:srgbClr val="000000"/>
              </a:buClr>
              <a:buSzPct val="75000"/>
              <a:buFont typeface="Symbol" charset="2"/>
              <a:buChar char=""/>
            </a:pPr>
            <a:r>
              <a:rPr lang="ru-RU" sz="3200" b="0" strike="noStrike" spc="-1">
                <a:solidFill>
                  <a:srgbClr val="343434"/>
                </a:solidFill>
                <a:uFill>
                  <a:solidFill>
                    <a:srgbClr val="FFFFFF"/>
                  </a:solidFill>
                </a:uFill>
                <a:latin typeface="Calibri"/>
              </a:rPr>
              <a:t>Четвёртый уровень структуры</a:t>
            </a:r>
            <a:endParaRPr lang="ru-RU" sz="3200" b="0" strike="noStrike" spc="-1">
              <a:solidFill>
                <a:srgbClr val="17375E"/>
              </a:solidFill>
              <a:uFill>
                <a:solidFill>
                  <a:srgbClr val="FFFFFF"/>
                </a:solidFill>
              </a:uFill>
              <a:latin typeface="Arial"/>
            </a:endParaRPr>
          </a:p>
          <a:p>
            <a:pPr marL="2160000" lvl="4" indent="-216000">
              <a:buClr>
                <a:srgbClr val="000000"/>
              </a:buClr>
              <a:buSzPct val="45000"/>
              <a:buFont typeface="Wingdings" charset="2"/>
              <a:buChar char=""/>
            </a:pPr>
            <a:r>
              <a:rPr lang="ru-RU" sz="3200" b="0" strike="noStrike" spc="-1">
                <a:solidFill>
                  <a:srgbClr val="343434"/>
                </a:solidFill>
                <a:uFill>
                  <a:solidFill>
                    <a:srgbClr val="FFFFFF"/>
                  </a:solidFill>
                </a:uFill>
                <a:latin typeface="Calibri"/>
              </a:rPr>
              <a:t>Пятый уровень структуры</a:t>
            </a:r>
            <a:endParaRPr lang="ru-RU" sz="3200" b="0" strike="noStrike" spc="-1">
              <a:solidFill>
                <a:srgbClr val="17375E"/>
              </a:solidFill>
              <a:uFill>
                <a:solidFill>
                  <a:srgbClr val="FFFFFF"/>
                </a:solidFill>
              </a:uFill>
              <a:latin typeface="Arial"/>
            </a:endParaRPr>
          </a:p>
          <a:p>
            <a:pPr marL="2592000" lvl="5" indent="-216000">
              <a:buClr>
                <a:srgbClr val="000000"/>
              </a:buClr>
              <a:buSzPct val="45000"/>
              <a:buFont typeface="Wingdings" charset="2"/>
              <a:buChar char=""/>
            </a:pPr>
            <a:r>
              <a:rPr lang="ru-RU" sz="3200" b="0" strike="noStrike" spc="-1">
                <a:solidFill>
                  <a:srgbClr val="343434"/>
                </a:solidFill>
                <a:uFill>
                  <a:solidFill>
                    <a:srgbClr val="FFFFFF"/>
                  </a:solidFill>
                </a:uFill>
                <a:latin typeface="Calibri"/>
              </a:rPr>
              <a:t>Шестой уровень структуры</a:t>
            </a:r>
            <a:endParaRPr lang="ru-RU" sz="3200" b="0" strike="noStrike" spc="-1">
              <a:solidFill>
                <a:srgbClr val="17375E"/>
              </a:solidFill>
              <a:uFill>
                <a:solidFill>
                  <a:srgbClr val="FFFFFF"/>
                </a:solidFill>
              </a:uFill>
              <a:latin typeface="Arial"/>
            </a:endParaRPr>
          </a:p>
          <a:p>
            <a:pPr>
              <a:lnSpc>
                <a:spcPct val="100000"/>
              </a:lnSpc>
            </a:pPr>
            <a:r>
              <a:rPr lang="ru-RU" sz="3200" b="0" strike="noStrike" spc="-1">
                <a:solidFill>
                  <a:srgbClr val="343434"/>
                </a:solidFill>
                <a:uFill>
                  <a:solidFill>
                    <a:srgbClr val="FFFFFF"/>
                  </a:solidFill>
                </a:uFill>
                <a:latin typeface="Calibri"/>
              </a:rPr>
              <a:t>Седьмой уровень структурыОбразец текста</a:t>
            </a:r>
            <a:endParaRPr lang="ru-RU" sz="3200" b="0" strike="noStrike" spc="-1">
              <a:solidFill>
                <a:srgbClr val="4A452A"/>
              </a:solidFill>
              <a:uFill>
                <a:solidFill>
                  <a:srgbClr val="FFFFFF"/>
                </a:solidFill>
              </a:uFill>
              <a:latin typeface="Calibri"/>
            </a:endParaRPr>
          </a:p>
        </p:txBody>
      </p:sp>
    </p:spTree>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txStyles>
    <p:titleStyle/>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8" name="PlaceHolder 1"/>
          <p:cNvSpPr>
            <a:spLocks noGrp="1"/>
          </p:cNvSpPr>
          <p:nvPr>
            <p:ph type="title"/>
          </p:nvPr>
        </p:nvSpPr>
        <p:spPr>
          <a:xfrm>
            <a:off x="457200" y="274680"/>
            <a:ext cx="8229240" cy="1142640"/>
          </a:xfrm>
          <a:prstGeom prst="rect">
            <a:avLst/>
          </a:prstGeom>
        </p:spPr>
        <p:txBody>
          <a:bodyPr anchor="ctr"/>
          <a:lstStyle/>
          <a:p>
            <a:pPr algn="ctr">
              <a:lnSpc>
                <a:spcPct val="100000"/>
              </a:lnSpc>
            </a:pPr>
            <a:r>
              <a:rPr lang="ru-RU" sz="4400" b="0" strike="noStrike" spc="-1">
                <a:solidFill>
                  <a:srgbClr val="000000"/>
                </a:solidFill>
                <a:uFill>
                  <a:solidFill>
                    <a:srgbClr val="FFFFFF"/>
                  </a:solidFill>
                </a:uFill>
                <a:latin typeface="Calibri"/>
              </a:rPr>
              <a:t>Образец заголовка</a:t>
            </a:r>
            <a:endParaRPr lang="ru-RU" sz="1800" b="0" strike="noStrike" spc="-1">
              <a:solidFill>
                <a:srgbClr val="000000"/>
              </a:solidFill>
              <a:uFill>
                <a:solidFill>
                  <a:srgbClr val="FFFFFF"/>
                </a:solidFill>
              </a:uFill>
              <a:latin typeface="Calibri"/>
            </a:endParaRPr>
          </a:p>
        </p:txBody>
      </p:sp>
      <p:sp>
        <p:nvSpPr>
          <p:cNvPr id="539" name="PlaceHolder 2"/>
          <p:cNvSpPr>
            <a:spLocks noGrp="1"/>
          </p:cNvSpPr>
          <p:nvPr>
            <p:ph type="body"/>
          </p:nvPr>
        </p:nvSpPr>
        <p:spPr>
          <a:xfrm>
            <a:off x="457200" y="1600200"/>
            <a:ext cx="8229240" cy="4525560"/>
          </a:xfrm>
          <a:prstGeom prst="rect">
            <a:avLst/>
          </a:prstGeom>
        </p:spPr>
        <p:txBody>
          <a:bodyPr/>
          <a:lstStyle/>
          <a:p>
            <a:pPr marL="432000" indent="-324000">
              <a:buClr>
                <a:srgbClr val="000000"/>
              </a:buClr>
              <a:buSzPct val="45000"/>
              <a:buFont typeface="Wingdings" charset="2"/>
              <a:buChar char=""/>
            </a:pPr>
            <a:r>
              <a:rPr lang="ru-RU" sz="3200" b="0" strike="noStrike" spc="-1">
                <a:solidFill>
                  <a:srgbClr val="000000"/>
                </a:solidFill>
                <a:uFill>
                  <a:solidFill>
                    <a:srgbClr val="FFFFFF"/>
                  </a:solidFill>
                </a:uFill>
                <a:latin typeface="Calibri"/>
              </a:rPr>
              <a:t>Для правки структуры щёлкните мышью</a:t>
            </a:r>
          </a:p>
          <a:p>
            <a:pPr marL="864000" lvl="1" indent="-324000">
              <a:buClr>
                <a:srgbClr val="000000"/>
              </a:buClr>
              <a:buSzPct val="75000"/>
              <a:buFont typeface="Symbol" charset="2"/>
              <a:buChar char=""/>
            </a:pPr>
            <a:r>
              <a:rPr lang="ru-RU" sz="3200" b="0" strike="noStrike" spc="-1">
                <a:solidFill>
                  <a:srgbClr val="000000"/>
                </a:solidFill>
                <a:uFill>
                  <a:solidFill>
                    <a:srgbClr val="FFFFFF"/>
                  </a:solidFill>
                </a:uFill>
                <a:latin typeface="Calibri"/>
              </a:rPr>
              <a:t>Второй уровень структуры</a:t>
            </a:r>
          </a:p>
          <a:p>
            <a:pPr marL="1296000" lvl="2" indent="-288000">
              <a:buClr>
                <a:srgbClr val="000000"/>
              </a:buClr>
              <a:buSzPct val="45000"/>
              <a:buFont typeface="Wingdings" charset="2"/>
              <a:buChar char=""/>
            </a:pPr>
            <a:r>
              <a:rPr lang="ru-RU" sz="3200" b="0" strike="noStrike" spc="-1">
                <a:solidFill>
                  <a:srgbClr val="000000"/>
                </a:solidFill>
                <a:uFill>
                  <a:solidFill>
                    <a:srgbClr val="FFFFFF"/>
                  </a:solidFill>
                </a:uFill>
                <a:latin typeface="Calibri"/>
              </a:rPr>
              <a:t>Третий уровень структуры</a:t>
            </a:r>
          </a:p>
          <a:p>
            <a:pPr marL="1728000" lvl="3" indent="-216000">
              <a:buClr>
                <a:srgbClr val="000000"/>
              </a:buClr>
              <a:buSzPct val="75000"/>
              <a:buFont typeface="Symbol" charset="2"/>
              <a:buChar char=""/>
            </a:pPr>
            <a:r>
              <a:rPr lang="ru-RU" sz="3200" b="0" strike="noStrike" spc="-1">
                <a:solidFill>
                  <a:srgbClr val="000000"/>
                </a:solidFill>
                <a:uFill>
                  <a:solidFill>
                    <a:srgbClr val="FFFFFF"/>
                  </a:solidFill>
                </a:uFill>
                <a:latin typeface="Calibri"/>
              </a:rPr>
              <a:t>Четвёртый уровень структуры</a:t>
            </a:r>
          </a:p>
          <a:p>
            <a:pPr marL="2160000" lvl="4" indent="-216000">
              <a:buClr>
                <a:srgbClr val="000000"/>
              </a:buClr>
              <a:buSzPct val="45000"/>
              <a:buFont typeface="Wingdings" charset="2"/>
              <a:buChar char=""/>
            </a:pPr>
            <a:r>
              <a:rPr lang="ru-RU" sz="3200" b="0" strike="noStrike" spc="-1">
                <a:solidFill>
                  <a:srgbClr val="000000"/>
                </a:solidFill>
                <a:uFill>
                  <a:solidFill>
                    <a:srgbClr val="FFFFFF"/>
                  </a:solidFill>
                </a:uFill>
                <a:latin typeface="Calibri"/>
              </a:rPr>
              <a:t>Пятый уровень структуры</a:t>
            </a:r>
          </a:p>
          <a:p>
            <a:pPr marL="2592000" lvl="5" indent="-216000">
              <a:buClr>
                <a:srgbClr val="000000"/>
              </a:buClr>
              <a:buSzPct val="45000"/>
              <a:buFont typeface="Wingdings" charset="2"/>
              <a:buChar char=""/>
            </a:pPr>
            <a:r>
              <a:rPr lang="ru-RU" sz="3200" b="0" strike="noStrike" spc="-1">
                <a:solidFill>
                  <a:srgbClr val="000000"/>
                </a:solidFill>
                <a:uFill>
                  <a:solidFill>
                    <a:srgbClr val="FFFFFF"/>
                  </a:solidFill>
                </a:uFill>
                <a:latin typeface="Calibri"/>
              </a:rPr>
              <a:t>Шестой уровень структуры</a:t>
            </a:r>
          </a:p>
          <a:p>
            <a:pPr marL="343080" indent="-342720">
              <a:lnSpc>
                <a:spcPct val="100000"/>
              </a:lnSpc>
              <a:buClr>
                <a:srgbClr val="000000"/>
              </a:buClr>
              <a:buFont typeface="Arial"/>
              <a:buChar char="•"/>
            </a:pPr>
            <a:r>
              <a:rPr lang="ru-RU" sz="3200" b="0" strike="noStrike" spc="-1">
                <a:solidFill>
                  <a:srgbClr val="000000"/>
                </a:solidFill>
                <a:uFill>
                  <a:solidFill>
                    <a:srgbClr val="FFFFFF"/>
                  </a:solidFill>
                </a:uFill>
                <a:latin typeface="Calibri"/>
              </a:rPr>
              <a:t>Седьмой уровень структурыОбразец текста</a:t>
            </a:r>
          </a:p>
          <a:p>
            <a:pPr marL="743040" lvl="1" indent="-285480">
              <a:lnSpc>
                <a:spcPct val="100000"/>
              </a:lnSpc>
              <a:buClr>
                <a:srgbClr val="000000"/>
              </a:buClr>
              <a:buFont typeface="Arial"/>
              <a:buChar char="–"/>
            </a:pPr>
            <a:r>
              <a:rPr lang="ru-RU" sz="2800" b="0" strike="noStrike" spc="-1">
                <a:solidFill>
                  <a:srgbClr val="000000"/>
                </a:solidFill>
                <a:uFill>
                  <a:solidFill>
                    <a:srgbClr val="FFFFFF"/>
                  </a:solidFill>
                </a:uFill>
                <a:latin typeface="Calibri"/>
              </a:rPr>
              <a:t>Второй уровень</a:t>
            </a:r>
            <a:endParaRPr lang="ru-RU" sz="3200" b="0" strike="noStrike" spc="-1">
              <a:solidFill>
                <a:srgbClr val="000000"/>
              </a:solidFill>
              <a:uFill>
                <a:solidFill>
                  <a:srgbClr val="FFFFFF"/>
                </a:solidFill>
              </a:uFill>
              <a:latin typeface="Calibri"/>
            </a:endParaRPr>
          </a:p>
          <a:p>
            <a:pPr marL="1143000" lvl="2" indent="-228240">
              <a:lnSpc>
                <a:spcPct val="100000"/>
              </a:lnSpc>
              <a:buClr>
                <a:srgbClr val="000000"/>
              </a:buClr>
              <a:buFont typeface="Arial"/>
              <a:buChar char="•"/>
            </a:pPr>
            <a:r>
              <a:rPr lang="ru-RU" sz="2400" b="0" strike="noStrike" spc="-1">
                <a:solidFill>
                  <a:srgbClr val="000000"/>
                </a:solidFill>
                <a:uFill>
                  <a:solidFill>
                    <a:srgbClr val="FFFFFF"/>
                  </a:solidFill>
                </a:uFill>
                <a:latin typeface="Calibri"/>
              </a:rPr>
              <a:t>Третий уровень</a:t>
            </a:r>
            <a:endParaRPr lang="ru-RU" sz="3200" b="0" strike="noStrike" spc="-1">
              <a:solidFill>
                <a:srgbClr val="000000"/>
              </a:solidFill>
              <a:uFill>
                <a:solidFill>
                  <a:srgbClr val="FFFFFF"/>
                </a:solidFill>
              </a:uFill>
              <a:latin typeface="Calibri"/>
            </a:endParaRPr>
          </a:p>
          <a:p>
            <a:pPr marL="1600200" lvl="3" indent="-228240">
              <a:lnSpc>
                <a:spcPct val="100000"/>
              </a:lnSpc>
              <a:buClr>
                <a:srgbClr val="000000"/>
              </a:buClr>
              <a:buFont typeface="Arial"/>
              <a:buChar char="–"/>
            </a:pPr>
            <a:r>
              <a:rPr lang="ru-RU" sz="2000" b="0" strike="noStrike" spc="-1">
                <a:solidFill>
                  <a:srgbClr val="000000"/>
                </a:solidFill>
                <a:uFill>
                  <a:solidFill>
                    <a:srgbClr val="FFFFFF"/>
                  </a:solidFill>
                </a:uFill>
                <a:latin typeface="Calibri"/>
              </a:rPr>
              <a:t>Четвертый уровень</a:t>
            </a:r>
            <a:endParaRPr lang="ru-RU" sz="3200" b="0" strike="noStrike" spc="-1">
              <a:solidFill>
                <a:srgbClr val="000000"/>
              </a:solidFill>
              <a:uFill>
                <a:solidFill>
                  <a:srgbClr val="FFFFFF"/>
                </a:solidFill>
              </a:uFill>
              <a:latin typeface="Calibri"/>
            </a:endParaRPr>
          </a:p>
          <a:p>
            <a:pPr marL="2057400" lvl="4" indent="-228240">
              <a:lnSpc>
                <a:spcPct val="100000"/>
              </a:lnSpc>
              <a:buClr>
                <a:srgbClr val="000000"/>
              </a:buClr>
              <a:buFont typeface="Arial"/>
              <a:buChar char="»"/>
            </a:pPr>
            <a:r>
              <a:rPr lang="ru-RU" sz="2000" b="0" strike="noStrike" spc="-1">
                <a:solidFill>
                  <a:srgbClr val="000000"/>
                </a:solidFill>
                <a:uFill>
                  <a:solidFill>
                    <a:srgbClr val="FFFFFF"/>
                  </a:solidFill>
                </a:uFill>
                <a:latin typeface="Calibri"/>
              </a:rPr>
              <a:t>Пятый уровень</a:t>
            </a:r>
            <a:endParaRPr lang="ru-RU" sz="3200" b="0" strike="noStrike" spc="-1">
              <a:solidFill>
                <a:srgbClr val="000000"/>
              </a:solidFill>
              <a:uFill>
                <a:solidFill>
                  <a:srgbClr val="FFFFFF"/>
                </a:solidFill>
              </a:uFill>
              <a:latin typeface="Calibri"/>
            </a:endParaRPr>
          </a:p>
        </p:txBody>
      </p:sp>
      <p:sp>
        <p:nvSpPr>
          <p:cNvPr id="540" name="PlaceHolder 3"/>
          <p:cNvSpPr>
            <a:spLocks noGrp="1"/>
          </p:cNvSpPr>
          <p:nvPr>
            <p:ph type="dt"/>
          </p:nvPr>
        </p:nvSpPr>
        <p:spPr>
          <a:xfrm>
            <a:off x="457200" y="6356520"/>
            <a:ext cx="2133360" cy="364680"/>
          </a:xfrm>
          <a:prstGeom prst="rect">
            <a:avLst/>
          </a:prstGeom>
        </p:spPr>
        <p:txBody>
          <a:bodyPr anchor="ctr"/>
          <a:lstStyle/>
          <a:p>
            <a:pPr>
              <a:lnSpc>
                <a:spcPct val="100000"/>
              </a:lnSpc>
            </a:pPr>
            <a:r>
              <a:rPr lang="ru-RU" sz="1200" b="0" strike="noStrike" spc="-1">
                <a:solidFill>
                  <a:srgbClr val="8B8B8B"/>
                </a:solidFill>
                <a:uFill>
                  <a:solidFill>
                    <a:srgbClr val="FFFFFF"/>
                  </a:solidFill>
                </a:uFill>
                <a:latin typeface="Calibri"/>
              </a:rPr>
              <a:t>6.3.21</a:t>
            </a:r>
            <a:endParaRPr lang="ru-RU" sz="1400" b="0" strike="noStrike" spc="-1">
              <a:solidFill>
                <a:srgbClr val="000000"/>
              </a:solidFill>
              <a:uFill>
                <a:solidFill>
                  <a:srgbClr val="FFFFFF"/>
                </a:solidFill>
              </a:uFill>
              <a:latin typeface="Times New Roman"/>
            </a:endParaRPr>
          </a:p>
        </p:txBody>
      </p:sp>
      <p:sp>
        <p:nvSpPr>
          <p:cNvPr id="541" name="PlaceHolder 4"/>
          <p:cNvSpPr>
            <a:spLocks noGrp="1"/>
          </p:cNvSpPr>
          <p:nvPr>
            <p:ph type="ftr"/>
          </p:nvPr>
        </p:nvSpPr>
        <p:spPr>
          <a:xfrm>
            <a:off x="3124080" y="6356520"/>
            <a:ext cx="2895120" cy="364680"/>
          </a:xfrm>
          <a:prstGeom prst="rect">
            <a:avLst/>
          </a:prstGeom>
        </p:spPr>
        <p:txBody>
          <a:bodyPr anchor="ctr"/>
          <a:lstStyle/>
          <a:p>
            <a:endParaRPr lang="ru-RU" sz="2400" b="0" strike="noStrike" spc="-1">
              <a:solidFill>
                <a:srgbClr val="000000"/>
              </a:solidFill>
              <a:uFill>
                <a:solidFill>
                  <a:srgbClr val="FFFFFF"/>
                </a:solidFill>
              </a:uFill>
              <a:latin typeface="Times New Roman"/>
            </a:endParaRPr>
          </a:p>
        </p:txBody>
      </p:sp>
      <p:sp>
        <p:nvSpPr>
          <p:cNvPr id="542" name="PlaceHolder 5"/>
          <p:cNvSpPr>
            <a:spLocks noGrp="1"/>
          </p:cNvSpPr>
          <p:nvPr>
            <p:ph type="sldNum"/>
          </p:nvPr>
        </p:nvSpPr>
        <p:spPr>
          <a:xfrm>
            <a:off x="6553080" y="6356520"/>
            <a:ext cx="2133360" cy="364680"/>
          </a:xfrm>
          <a:prstGeom prst="rect">
            <a:avLst/>
          </a:prstGeom>
        </p:spPr>
        <p:txBody>
          <a:bodyPr anchor="ctr"/>
          <a:lstStyle/>
          <a:p>
            <a:pPr algn="r">
              <a:lnSpc>
                <a:spcPct val="100000"/>
              </a:lnSpc>
            </a:pPr>
            <a:fld id="{87036B0D-A2B3-432A-8943-9C60A8DA5CCD}" type="slidenum">
              <a:rPr lang="ru-RU" sz="1200" b="0" strike="noStrike" spc="-1">
                <a:solidFill>
                  <a:srgbClr val="8B8B8B"/>
                </a:solidFill>
                <a:uFill>
                  <a:solidFill>
                    <a:srgbClr val="FFFFFF"/>
                  </a:solidFill>
                </a:uFill>
                <a:latin typeface="Calibri"/>
              </a:rPr>
              <a:pPr algn="r">
                <a:lnSpc>
                  <a:spcPct val="100000"/>
                </a:lnSpc>
              </a:pPr>
              <a:t>‹#›</a:t>
            </a:fld>
            <a:endParaRPr lang="ru-RU" sz="1400" b="0" strike="noStrike" spc="-1">
              <a:solidFill>
                <a:srgbClr val="000000"/>
              </a:solidFill>
              <a:uFill>
                <a:solidFill>
                  <a:srgbClr val="FFFFFF"/>
                </a:solidFill>
              </a:uFill>
              <a:latin typeface="Times New Roman"/>
            </a:endParaRPr>
          </a:p>
        </p:txBody>
      </p:sp>
    </p:spTree>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Lst>
  <p:txStyles>
    <p:titleStyle/>
    <p:bodyStyle/>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1" cstate="email">
            <a:lum/>
          </a:blip>
          <a:srcRect/>
          <a:stretch>
            <a:fillRect t="-5000"/>
          </a:stretch>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971550" y="296863"/>
            <a:ext cx="7920038" cy="900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971550" y="1631950"/>
            <a:ext cx="7920038" cy="4427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p:txBody>
      </p:sp>
    </p:spTree>
    <p:extLst>
      <p:ext uri="{BB962C8B-B14F-4D97-AF65-F5344CB8AC3E}">
        <p14:creationId xmlns:p14="http://schemas.microsoft.com/office/powerpoint/2010/main" xmlns="" val="2591350239"/>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Lst>
  <p:transition spd="med"/>
  <p:txStyles>
    <p:titleStyle>
      <a:lvl1pPr algn="ctr" rtl="0" eaLnBrk="0" fontAlgn="base" hangingPunct="0">
        <a:spcBef>
          <a:spcPct val="0"/>
        </a:spcBef>
        <a:spcAft>
          <a:spcPct val="0"/>
        </a:spcAft>
        <a:defRPr sz="6000" kern="1200">
          <a:solidFill>
            <a:srgbClr val="4A452A"/>
          </a:solidFill>
          <a:latin typeface="Cassandra" pitchFamily="66" charset="0"/>
          <a:ea typeface="+mj-ea"/>
          <a:cs typeface="Arial" pitchFamily="34" charset="0"/>
        </a:defRPr>
      </a:lvl1pPr>
      <a:lvl2pPr algn="ctr" rtl="0" eaLnBrk="0" fontAlgn="base" hangingPunct="0">
        <a:spcBef>
          <a:spcPct val="0"/>
        </a:spcBef>
        <a:spcAft>
          <a:spcPct val="0"/>
        </a:spcAft>
        <a:defRPr sz="6000">
          <a:solidFill>
            <a:srgbClr val="4A452A"/>
          </a:solidFill>
          <a:latin typeface="Cassandra" pitchFamily="66" charset="0"/>
          <a:cs typeface="Arial" charset="0"/>
        </a:defRPr>
      </a:lvl2pPr>
      <a:lvl3pPr algn="ctr" rtl="0" eaLnBrk="0" fontAlgn="base" hangingPunct="0">
        <a:spcBef>
          <a:spcPct val="0"/>
        </a:spcBef>
        <a:spcAft>
          <a:spcPct val="0"/>
        </a:spcAft>
        <a:defRPr sz="6000">
          <a:solidFill>
            <a:srgbClr val="4A452A"/>
          </a:solidFill>
          <a:latin typeface="Cassandra" pitchFamily="66" charset="0"/>
          <a:cs typeface="Arial" charset="0"/>
        </a:defRPr>
      </a:lvl3pPr>
      <a:lvl4pPr algn="ctr" rtl="0" eaLnBrk="0" fontAlgn="base" hangingPunct="0">
        <a:spcBef>
          <a:spcPct val="0"/>
        </a:spcBef>
        <a:spcAft>
          <a:spcPct val="0"/>
        </a:spcAft>
        <a:defRPr sz="6000">
          <a:solidFill>
            <a:srgbClr val="4A452A"/>
          </a:solidFill>
          <a:latin typeface="Cassandra" pitchFamily="66" charset="0"/>
          <a:cs typeface="Arial" charset="0"/>
        </a:defRPr>
      </a:lvl4pPr>
      <a:lvl5pPr algn="ctr" rtl="0" eaLnBrk="0" fontAlgn="base" hangingPunct="0">
        <a:spcBef>
          <a:spcPct val="0"/>
        </a:spcBef>
        <a:spcAft>
          <a:spcPct val="0"/>
        </a:spcAft>
        <a:defRPr sz="6000">
          <a:solidFill>
            <a:srgbClr val="4A452A"/>
          </a:solidFill>
          <a:latin typeface="Cassandra" pitchFamily="66" charset="0"/>
          <a:cs typeface="Arial" charset="0"/>
        </a:defRPr>
      </a:lvl5pPr>
      <a:lvl6pPr marL="457200" algn="ctr" rtl="0" fontAlgn="base">
        <a:spcBef>
          <a:spcPct val="0"/>
        </a:spcBef>
        <a:spcAft>
          <a:spcPct val="0"/>
        </a:spcAft>
        <a:defRPr sz="4000">
          <a:solidFill>
            <a:srgbClr val="17375E"/>
          </a:solidFill>
          <a:latin typeface="Arial" charset="0"/>
          <a:cs typeface="Arial" charset="0"/>
        </a:defRPr>
      </a:lvl6pPr>
      <a:lvl7pPr marL="914400" algn="ctr" rtl="0" fontAlgn="base">
        <a:spcBef>
          <a:spcPct val="0"/>
        </a:spcBef>
        <a:spcAft>
          <a:spcPct val="0"/>
        </a:spcAft>
        <a:defRPr sz="4000">
          <a:solidFill>
            <a:srgbClr val="17375E"/>
          </a:solidFill>
          <a:latin typeface="Arial" charset="0"/>
          <a:cs typeface="Arial" charset="0"/>
        </a:defRPr>
      </a:lvl7pPr>
      <a:lvl8pPr marL="1371600" algn="ctr" rtl="0" fontAlgn="base">
        <a:spcBef>
          <a:spcPct val="0"/>
        </a:spcBef>
        <a:spcAft>
          <a:spcPct val="0"/>
        </a:spcAft>
        <a:defRPr sz="4000">
          <a:solidFill>
            <a:srgbClr val="17375E"/>
          </a:solidFill>
          <a:latin typeface="Arial" charset="0"/>
          <a:cs typeface="Arial" charset="0"/>
        </a:defRPr>
      </a:lvl8pPr>
      <a:lvl9pPr marL="1828800" algn="ctr" rtl="0" fontAlgn="base">
        <a:spcBef>
          <a:spcPct val="0"/>
        </a:spcBef>
        <a:spcAft>
          <a:spcPct val="0"/>
        </a:spcAft>
        <a:defRPr sz="4000">
          <a:solidFill>
            <a:srgbClr val="17375E"/>
          </a:solidFill>
          <a:latin typeface="Arial" charset="0"/>
          <a:cs typeface="Arial" charset="0"/>
        </a:defRPr>
      </a:lvl9pPr>
    </p:titleStyle>
    <p:bodyStyle>
      <a:lvl1pPr marL="342900" indent="-342900" algn="l" rtl="0" eaLnBrk="0" fontAlgn="base" hangingPunct="0">
        <a:spcBef>
          <a:spcPct val="20000"/>
        </a:spcBef>
        <a:spcAft>
          <a:spcPct val="0"/>
        </a:spcAft>
        <a:buFont typeface="Wingdings 2" pitchFamily="18" charset="2"/>
        <a:buChar char="·"/>
        <a:defRPr sz="3200" kern="1200">
          <a:solidFill>
            <a:srgbClr val="4A452A"/>
          </a:solidFill>
          <a:latin typeface="+mj-lt"/>
          <a:ea typeface="+mn-ea"/>
          <a:cs typeface="Arial" pitchFamily="34" charset="0"/>
        </a:defRPr>
      </a:lvl1pPr>
      <a:lvl2pPr marL="742950" indent="-285750" algn="l" rtl="0" eaLnBrk="0" fontAlgn="base" hangingPunct="0">
        <a:spcBef>
          <a:spcPct val="20000"/>
        </a:spcBef>
        <a:spcAft>
          <a:spcPct val="0"/>
        </a:spcAft>
        <a:buFont typeface="Wingdings" pitchFamily="2" charset="2"/>
        <a:buChar char="§"/>
        <a:defRPr sz="2800" kern="1200">
          <a:solidFill>
            <a:srgbClr val="4A452A"/>
          </a:solidFill>
          <a:latin typeface="+mj-lt"/>
          <a:ea typeface="+mn-ea"/>
          <a:cs typeface="Arial" pitchFamily="34" charset="0"/>
        </a:defRPr>
      </a:lvl2pPr>
      <a:lvl3pPr marL="1143000" indent="-228600" algn="l" rtl="0" eaLnBrk="0" fontAlgn="base" hangingPunct="0">
        <a:spcBef>
          <a:spcPct val="20000"/>
        </a:spcBef>
        <a:spcAft>
          <a:spcPct val="0"/>
        </a:spcAft>
        <a:buFont typeface="Arial" pitchFamily="34" charset="0"/>
        <a:buChar char="•"/>
        <a:defRPr sz="2400" kern="1200">
          <a:solidFill>
            <a:srgbClr val="4A452A"/>
          </a:solidFill>
          <a:latin typeface="+mj-lt"/>
          <a:ea typeface="+mn-ea"/>
          <a:cs typeface="Arial" pitchFamily="34" charset="0"/>
        </a:defRPr>
      </a:lvl3pPr>
      <a:lvl4pPr marL="1600200" indent="-228600" algn="l" rtl="0" eaLnBrk="0" fontAlgn="base" hangingPunct="0">
        <a:spcBef>
          <a:spcPct val="20000"/>
        </a:spcBef>
        <a:spcAft>
          <a:spcPct val="0"/>
        </a:spcAft>
        <a:buFont typeface="Arial" pitchFamily="34" charset="0"/>
        <a:buChar char="–"/>
        <a:defRPr sz="2000" kern="1200">
          <a:solidFill>
            <a:srgbClr val="17375E"/>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pitchFamily="34" charset="0"/>
        <a:buChar char="»"/>
        <a:defRPr sz="2000" kern="1200">
          <a:solidFill>
            <a:srgbClr val="17375E"/>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r>
              <a:rPr lang="ru-RU" smtClean="0">
                <a:solidFill>
                  <a:srgbClr val="000000"/>
                </a:solidFill>
              </a:rPr>
              <a:t>29.1.14</a:t>
            </a:r>
            <a:endParaRPr lang="ru-RU">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AB86DE36-0A9B-4B35-9C0D-447A0B90EDAC}" type="slidenum">
              <a:rPr lang="ru-RU" smtClean="0">
                <a:solidFill>
                  <a:srgbClr val="000000"/>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1279905355"/>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C6466F-96D0-453B-B8EB-772DD4B97F5A}" type="datetimeFigureOut">
              <a:rPr lang="ru-RU" smtClean="0">
                <a:solidFill>
                  <a:prstClr val="black">
                    <a:tint val="75000"/>
                  </a:prstClr>
                </a:solidFill>
              </a:rPr>
              <a:pPr/>
              <a:t>15.09.2021</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AD2664-1115-423E-9403-21422CC199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772104784"/>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4.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95.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95.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95.xml"/><Relationship Id="rId5" Type="http://schemas.openxmlformats.org/officeDocument/2006/relationships/image" Target="../media/image41.jpeg"/><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9.png"/><Relationship Id="rId1" Type="http://schemas.openxmlformats.org/officeDocument/2006/relationships/slideLayout" Target="../slideLayouts/slideLayout95.xml"/><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4.xml"/><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jpe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4.xml"/><Relationship Id="rId5" Type="http://schemas.openxmlformats.org/officeDocument/2006/relationships/image" Target="../media/image53.jpe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3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9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4.xml"/><Relationship Id="rId4" Type="http://schemas.openxmlformats.org/officeDocument/2006/relationships/image" Target="../media/image66.jpeg"/></Relationships>
</file>

<file path=ppt/slides/_rels/slide2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9.png"/><Relationship Id="rId1" Type="http://schemas.openxmlformats.org/officeDocument/2006/relationships/slideLayout" Target="../slideLayouts/slideLayout95.xml"/><Relationship Id="rId4" Type="http://schemas.openxmlformats.org/officeDocument/2006/relationships/image" Target="../media/image70.jpeg"/></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74.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56.xml"/></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97.xml"/></Relationships>
</file>

<file path=ppt/slides/_rels/slide2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97.xml"/></Relationships>
</file>

<file path=ppt/slides/_rels/slide2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4.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2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jpeg"/></Relationships>
</file>

<file path=ppt/slides/_rels/slide2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97.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4.xml"/></Relationships>
</file>

<file path=ppt/slides/_rels/slide3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4.xml"/></Relationships>
</file>

<file path=ppt/slides/_rels/slide3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39.png"/><Relationship Id="rId1" Type="http://schemas.openxmlformats.org/officeDocument/2006/relationships/slideLayout" Target="../slideLayouts/slideLayout95.xml"/><Relationship Id="rId4" Type="http://schemas.openxmlformats.org/officeDocument/2006/relationships/image" Target="../media/image94.jpeg"/></Relationships>
</file>

<file path=ppt/slides/_rels/slide3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4.xml"/><Relationship Id="rId5" Type="http://schemas.openxmlformats.org/officeDocument/2006/relationships/image" Target="../media/image98.jpeg"/><Relationship Id="rId4" Type="http://schemas.openxmlformats.org/officeDocument/2006/relationships/image" Target="../media/image97.jpeg"/></Relationships>
</file>

<file path=ppt/slides/_rels/slide3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97.xml"/></Relationships>
</file>

<file path=ppt/slides/_rels/slide3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3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4.xml"/></Relationships>
</file>

<file path=ppt/slides/_rels/slide3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43.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85.xml"/><Relationship Id="rId6" Type="http://schemas.openxmlformats.org/officeDocument/2006/relationships/image" Target="../media/image106.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4.xml"/><Relationship Id="rId5" Type="http://schemas.openxmlformats.org/officeDocument/2006/relationships/image" Target="../media/image13.jpe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97.xml"/><Relationship Id="rId4" Type="http://schemas.openxmlformats.org/officeDocument/2006/relationships/image" Target="../media/image109.jpeg"/></Relationships>
</file>

<file path=ppt/slides/_rels/slide4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4.xml"/></Relationships>
</file>

<file path=ppt/slides/_rels/slide4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9.xml"/></Relationships>
</file>

<file path=ppt/slides/_rels/slide43.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112.jpeg"/><Relationship Id="rId7" Type="http://schemas.openxmlformats.org/officeDocument/2006/relationships/image" Target="../media/image116.jpeg"/><Relationship Id="rId2" Type="http://schemas.openxmlformats.org/officeDocument/2006/relationships/image" Target="../media/image111.png"/><Relationship Id="rId1" Type="http://schemas.openxmlformats.org/officeDocument/2006/relationships/slideLayout" Target="../slideLayouts/slideLayout49.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85.xml"/><Relationship Id="rId6" Type="http://schemas.openxmlformats.org/officeDocument/2006/relationships/image" Target="../media/image118.jpeg"/><Relationship Id="rId5" Type="http://schemas.openxmlformats.org/officeDocument/2006/relationships/image" Target="../media/image16.png"/><Relationship Id="rId4" Type="http://schemas.openxmlformats.org/officeDocument/2006/relationships/image" Target="../media/image15.png"/></Relationships>
</file>

<file path=ppt/slides/_rels/slide4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43.xml"/><Relationship Id="rId4" Type="http://schemas.openxmlformats.org/officeDocument/2006/relationships/image" Target="../media/image121.png"/></Relationships>
</file>

<file path=ppt/slides/_rels/slide4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59.png"/><Relationship Id="rId1" Type="http://schemas.openxmlformats.org/officeDocument/2006/relationships/slideLayout" Target="../slideLayouts/slideLayout61.xml"/><Relationship Id="rId5" Type="http://schemas.openxmlformats.org/officeDocument/2006/relationships/image" Target="../media/image124.jpeg"/><Relationship Id="rId4" Type="http://schemas.openxmlformats.org/officeDocument/2006/relationships/image" Target="../media/image123.jpeg"/></Relationships>
</file>

<file path=ppt/slides/_rels/slide4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39.png"/><Relationship Id="rId1" Type="http://schemas.openxmlformats.org/officeDocument/2006/relationships/slideLayout" Target="../slideLayouts/slideLayout95.xml"/><Relationship Id="rId5" Type="http://schemas.openxmlformats.org/officeDocument/2006/relationships/image" Target="../media/image127.jpeg"/><Relationship Id="rId4" Type="http://schemas.openxmlformats.org/officeDocument/2006/relationships/image" Target="../media/image126.jpeg"/></Relationships>
</file>

<file path=ppt/slides/_rels/slide4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4.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jpeg"/></Relationships>
</file>

<file path=ppt/slides/_rels/slide4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hyperlink" Target="https://www.rodb-v.ru/fantasticheskaya-vselennaya/david_almond/" TargetMode="External"/><Relationship Id="rId1" Type="http://schemas.openxmlformats.org/officeDocument/2006/relationships/slideLayout" Target="../slideLayouts/slideLayout143.xml"/><Relationship Id="rId5" Type="http://schemas.openxmlformats.org/officeDocument/2006/relationships/image" Target="../media/image135.png"/><Relationship Id="rId4" Type="http://schemas.openxmlformats.org/officeDocument/2006/relationships/image" Target="../media/image13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5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74.xml"/><Relationship Id="rId5" Type="http://schemas.openxmlformats.org/officeDocument/2006/relationships/image" Target="../media/image139.jpeg"/><Relationship Id="rId4" Type="http://schemas.openxmlformats.org/officeDocument/2006/relationships/image" Target="../media/image138.png"/></Relationships>
</file>

<file path=ppt/slides/_rels/slide51.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4.xml"/></Relationships>
</file>

<file path=ppt/slides/_rels/slide52.xml.rels><?xml version="1.0" encoding="UTF-8" standalone="yes"?>
<Relationships xmlns="http://schemas.openxmlformats.org/package/2006/relationships"><Relationship Id="rId3" Type="http://schemas.openxmlformats.org/officeDocument/2006/relationships/hyperlink" Target="https://www.rodb-v.ru/safe-Internet/" TargetMode="External"/><Relationship Id="rId2" Type="http://schemas.openxmlformats.org/officeDocument/2006/relationships/image" Target="../media/image36.jpeg"/><Relationship Id="rId1" Type="http://schemas.openxmlformats.org/officeDocument/2006/relationships/slideLayout" Target="../slideLayouts/slideLayout95.xml"/><Relationship Id="rId5" Type="http://schemas.openxmlformats.org/officeDocument/2006/relationships/image" Target="../media/image142.jpeg"/><Relationship Id="rId4" Type="http://schemas.openxmlformats.org/officeDocument/2006/relationships/image" Target="../media/image141.jpeg"/></Relationships>
</file>

<file path=ppt/slides/_rels/slide5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74.xml"/><Relationship Id="rId5" Type="http://schemas.openxmlformats.org/officeDocument/2006/relationships/image" Target="../media/image146.jpeg"/><Relationship Id="rId4" Type="http://schemas.openxmlformats.org/officeDocument/2006/relationships/image" Target="../media/image145.jpeg"/></Relationships>
</file>

<file path=ppt/slides/_rels/slide5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39.png"/><Relationship Id="rId1" Type="http://schemas.openxmlformats.org/officeDocument/2006/relationships/slideLayout" Target="../slideLayouts/slideLayout95.xml"/><Relationship Id="rId4" Type="http://schemas.openxmlformats.org/officeDocument/2006/relationships/image" Target="../media/image148.jpeg"/></Relationships>
</file>

<file path=ppt/slides/_rels/slide5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39.png"/><Relationship Id="rId1" Type="http://schemas.openxmlformats.org/officeDocument/2006/relationships/slideLayout" Target="../slideLayouts/slideLayout95.xml"/></Relationships>
</file>

<file path=ppt/slides/_rels/slide5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png"/><Relationship Id="rId1" Type="http://schemas.openxmlformats.org/officeDocument/2006/relationships/slideLayout" Target="../slideLayouts/slideLayout95.xml"/><Relationship Id="rId5" Type="http://schemas.openxmlformats.org/officeDocument/2006/relationships/image" Target="../media/image153.png"/><Relationship Id="rId4" Type="http://schemas.openxmlformats.org/officeDocument/2006/relationships/image" Target="../media/image152.png"/></Relationships>
</file>

<file path=ppt/slides/_rels/slide5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108.xml"/><Relationship Id="rId5" Type="http://schemas.openxmlformats.org/officeDocument/2006/relationships/image" Target="../media/image157.jpeg"/><Relationship Id="rId4" Type="http://schemas.openxmlformats.org/officeDocument/2006/relationships/image" Target="../media/image156.jpeg"/></Relationships>
</file>

<file path=ppt/slides/_rels/slide58.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108.xml"/><Relationship Id="rId6" Type="http://schemas.openxmlformats.org/officeDocument/2006/relationships/image" Target="../media/image162.jpeg"/><Relationship Id="rId5" Type="http://schemas.openxmlformats.org/officeDocument/2006/relationships/image" Target="../media/image161.jpeg"/><Relationship Id="rId4" Type="http://schemas.openxmlformats.org/officeDocument/2006/relationships/image" Target="../media/image160.jpeg"/></Relationships>
</file>

<file path=ppt/slides/_rels/slide59.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74.xml"/><Relationship Id="rId4" Type="http://schemas.openxmlformats.org/officeDocument/2006/relationships/image" Target="../media/image165.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85.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143.xml"/></Relationships>
</file>

<file path=ppt/slides/_rels/slide61.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74.xml"/><Relationship Id="rId4" Type="http://schemas.openxmlformats.org/officeDocument/2006/relationships/image" Target="../media/image169.jpeg"/></Relationships>
</file>

<file path=ppt/slides/_rels/slide62.xml.rels><?xml version="1.0" encoding="UTF-8" standalone="yes"?>
<Relationships xmlns="http://schemas.openxmlformats.org/package/2006/relationships"><Relationship Id="rId3" Type="http://schemas.openxmlformats.org/officeDocument/2006/relationships/image" Target="../media/image171.jpeg"/><Relationship Id="rId7" Type="http://schemas.openxmlformats.org/officeDocument/2006/relationships/image" Target="../media/image175.jpeg"/><Relationship Id="rId2" Type="http://schemas.openxmlformats.org/officeDocument/2006/relationships/image" Target="../media/image170.jpeg"/><Relationship Id="rId1" Type="http://schemas.openxmlformats.org/officeDocument/2006/relationships/slideLayout" Target="../slideLayouts/slideLayout74.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jpeg"/></Relationships>
</file>

<file path=ppt/slides/_rels/slide63.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131.xml"/></Relationships>
</file>

<file path=ppt/slides/_rels/slide64.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97.xml"/></Relationships>
</file>

<file path=ppt/slides/_rels/slide65.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131.xml"/><Relationship Id="rId4" Type="http://schemas.openxmlformats.org/officeDocument/2006/relationships/image" Target="../media/image182.jpeg"/></Relationships>
</file>

<file path=ppt/slides/_rels/slide66.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png"/><Relationship Id="rId1" Type="http://schemas.openxmlformats.org/officeDocument/2006/relationships/slideLayout" Target="../slideLayouts/slideLayout132.xml"/><Relationship Id="rId4" Type="http://schemas.openxmlformats.org/officeDocument/2006/relationships/image" Target="../media/image185.jpeg"/></Relationships>
</file>

<file path=ppt/slides/_rels/slide67.xml.rels><?xml version="1.0" encoding="UTF-8" standalone="yes"?>
<Relationships xmlns="http://schemas.openxmlformats.org/package/2006/relationships"><Relationship Id="rId8" Type="http://schemas.openxmlformats.org/officeDocument/2006/relationships/image" Target="../media/image192.jpeg"/><Relationship Id="rId3" Type="http://schemas.openxmlformats.org/officeDocument/2006/relationships/image" Target="../media/image187.png"/><Relationship Id="rId7" Type="http://schemas.openxmlformats.org/officeDocument/2006/relationships/image" Target="../media/image191.png"/><Relationship Id="rId2" Type="http://schemas.openxmlformats.org/officeDocument/2006/relationships/image" Target="../media/image186.png"/><Relationship Id="rId1" Type="http://schemas.openxmlformats.org/officeDocument/2006/relationships/slideLayout" Target="../slideLayouts/slideLayout119.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png"/></Relationships>
</file>

<file path=ppt/slides/_rels/slide68.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jpeg"/><Relationship Id="rId1" Type="http://schemas.openxmlformats.org/officeDocument/2006/relationships/slideLayout" Target="../slideLayouts/slideLayout131.xml"/><Relationship Id="rId4" Type="http://schemas.openxmlformats.org/officeDocument/2006/relationships/image" Target="../media/image195.jpeg"/></Relationships>
</file>

<file path=ppt/slides/_rels/slide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85.xml"/><Relationship Id="rId6" Type="http://schemas.openxmlformats.org/officeDocument/2006/relationships/image" Target="../media/image196.jpe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0.jpeg"/><Relationship Id="rId2" Type="http://schemas.openxmlformats.org/officeDocument/2006/relationships/image" Target="../media/image11.png"/><Relationship Id="rId1" Type="http://schemas.openxmlformats.org/officeDocument/2006/relationships/slideLayout" Target="../slideLayouts/slideLayout74.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9" name="Picture 2"/>
          <p:cNvPicPr/>
          <p:nvPr/>
        </p:nvPicPr>
        <p:blipFill>
          <a:blip r:embed="rId2"/>
          <a:stretch/>
        </p:blipFill>
        <p:spPr>
          <a:xfrm>
            <a:off x="0" y="-25560"/>
            <a:ext cx="9143640" cy="6883200"/>
          </a:xfrm>
          <a:prstGeom prst="rect">
            <a:avLst/>
          </a:prstGeom>
          <a:ln>
            <a:noFill/>
          </a:ln>
        </p:spPr>
      </p:pic>
      <p:sp>
        <p:nvSpPr>
          <p:cNvPr id="700" name="TextShape 1"/>
          <p:cNvSpPr txBox="1"/>
          <p:nvPr/>
        </p:nvSpPr>
        <p:spPr>
          <a:xfrm>
            <a:off x="2555640" y="1268640"/>
            <a:ext cx="5902200" cy="1469520"/>
          </a:xfrm>
          <a:prstGeom prst="rect">
            <a:avLst/>
          </a:prstGeom>
          <a:noFill/>
          <a:ln>
            <a:noFill/>
          </a:ln>
        </p:spPr>
        <p:txBody>
          <a:bodyPr anchor="ctr"/>
          <a:lstStyle/>
          <a:p>
            <a:pPr algn="ctr">
              <a:lnSpc>
                <a:spcPct val="100000"/>
              </a:lnSpc>
            </a:pPr>
            <a:r>
              <a:rPr lang="ru-RU" sz="4400" b="1" strike="noStrike" spc="-1" dirty="0">
                <a:solidFill>
                  <a:srgbClr val="FF0000"/>
                </a:solidFill>
                <a:uFill>
                  <a:solidFill>
                    <a:srgbClr val="FFFFFF"/>
                  </a:solidFill>
                </a:uFill>
                <a:latin typeface="Calibri"/>
              </a:rPr>
              <a:t>Иллюстрированный календарь </a:t>
            </a:r>
            <a:endParaRPr lang="ru-RU" sz="1800" b="0" strike="noStrike" spc="-1" dirty="0">
              <a:solidFill>
                <a:srgbClr val="000000"/>
              </a:solidFill>
              <a:uFill>
                <a:solidFill>
                  <a:srgbClr val="FFFFFF"/>
                </a:solidFill>
              </a:uFill>
              <a:latin typeface="Calibri"/>
            </a:endParaRPr>
          </a:p>
        </p:txBody>
      </p:sp>
      <p:sp>
        <p:nvSpPr>
          <p:cNvPr id="701" name="TextShape 2"/>
          <p:cNvSpPr txBox="1"/>
          <p:nvPr/>
        </p:nvSpPr>
        <p:spPr>
          <a:xfrm>
            <a:off x="2627640" y="2853000"/>
            <a:ext cx="6120360" cy="1295640"/>
          </a:xfrm>
          <a:prstGeom prst="rect">
            <a:avLst/>
          </a:prstGeom>
          <a:noFill/>
          <a:ln>
            <a:noFill/>
          </a:ln>
        </p:spPr>
        <p:txBody>
          <a:bodyPr/>
          <a:lstStyle/>
          <a:p>
            <a:pPr algn="ctr">
              <a:lnSpc>
                <a:spcPct val="120000"/>
              </a:lnSpc>
            </a:pPr>
            <a:r>
              <a:rPr lang="ru-RU" sz="1600" b="0" strike="noStrike" spc="-1" dirty="0">
                <a:solidFill>
                  <a:srgbClr val="632523"/>
                </a:solidFill>
                <a:uFill>
                  <a:solidFill>
                    <a:srgbClr val="FFFFFF"/>
                  </a:solidFill>
                </a:uFill>
                <a:latin typeface="Arial Black"/>
              </a:rPr>
              <a:t>Обзор знаменательных и памятных дат, </a:t>
            </a:r>
            <a:endParaRPr lang="ru-RU" sz="1600" b="0" strike="noStrike" spc="-1" dirty="0" smtClean="0">
              <a:solidFill>
                <a:srgbClr val="632523"/>
              </a:solidFill>
              <a:uFill>
                <a:solidFill>
                  <a:srgbClr val="FFFFFF"/>
                </a:solidFill>
              </a:uFill>
              <a:latin typeface="Arial Black"/>
            </a:endParaRPr>
          </a:p>
          <a:p>
            <a:pPr algn="ctr">
              <a:lnSpc>
                <a:spcPct val="120000"/>
              </a:lnSpc>
            </a:pPr>
            <a:r>
              <a:rPr lang="ru-RU" sz="1600" b="0" strike="noStrike" spc="-1" dirty="0" smtClean="0">
                <a:solidFill>
                  <a:srgbClr val="632523"/>
                </a:solidFill>
                <a:uFill>
                  <a:solidFill>
                    <a:srgbClr val="FFFFFF"/>
                  </a:solidFill>
                </a:uFill>
                <a:latin typeface="Arial Black"/>
              </a:rPr>
              <a:t>юбилеи </a:t>
            </a:r>
            <a:r>
              <a:rPr lang="ru-RU" sz="1600" b="0" strike="noStrike" spc="-1" dirty="0">
                <a:solidFill>
                  <a:srgbClr val="632523"/>
                </a:solidFill>
                <a:uFill>
                  <a:solidFill>
                    <a:srgbClr val="FFFFFF"/>
                  </a:solidFill>
                </a:uFill>
                <a:latin typeface="Arial Black"/>
              </a:rPr>
              <a:t>русских и зарубежных писателей </a:t>
            </a:r>
            <a:endParaRPr lang="ru-RU" sz="1600" b="0" strike="noStrike" spc="-1" dirty="0" smtClean="0">
              <a:solidFill>
                <a:srgbClr val="632523"/>
              </a:solidFill>
              <a:uFill>
                <a:solidFill>
                  <a:srgbClr val="FFFFFF"/>
                </a:solidFill>
              </a:uFill>
              <a:latin typeface="Arial Black"/>
            </a:endParaRPr>
          </a:p>
          <a:p>
            <a:pPr algn="ctr">
              <a:lnSpc>
                <a:spcPct val="120000"/>
              </a:lnSpc>
            </a:pPr>
            <a:r>
              <a:rPr lang="ru-RU" sz="1600" b="0" strike="noStrike" spc="-1" dirty="0" smtClean="0">
                <a:solidFill>
                  <a:srgbClr val="632523"/>
                </a:solidFill>
                <a:uFill>
                  <a:solidFill>
                    <a:srgbClr val="FFFFFF"/>
                  </a:solidFill>
                </a:uFill>
                <a:latin typeface="Arial Black"/>
              </a:rPr>
              <a:t>на 2021–2022 </a:t>
            </a:r>
            <a:r>
              <a:rPr lang="ru-RU" sz="1600" b="0" strike="noStrike" spc="-1" dirty="0">
                <a:solidFill>
                  <a:srgbClr val="632523"/>
                </a:solidFill>
                <a:uFill>
                  <a:solidFill>
                    <a:srgbClr val="FFFFFF"/>
                  </a:solidFill>
                </a:uFill>
                <a:latin typeface="Arial Black"/>
              </a:rPr>
              <a:t>учебный год </a:t>
            </a:r>
            <a:endParaRPr lang="ru-RU" sz="3200" b="0" strike="noStrike" spc="-1" dirty="0">
              <a:solidFill>
                <a:srgbClr val="000000"/>
              </a:solidFill>
              <a:uFill>
                <a:solidFill>
                  <a:srgbClr val="FFFFFF"/>
                </a:solidFill>
              </a:uFill>
              <a:latin typeface="Arial"/>
            </a:endParaRPr>
          </a:p>
        </p:txBody>
      </p:sp>
      <p:sp>
        <p:nvSpPr>
          <p:cNvPr id="702" name="CustomShape 3"/>
          <p:cNvSpPr/>
          <p:nvPr/>
        </p:nvSpPr>
        <p:spPr>
          <a:xfrm>
            <a:off x="4428000" y="5877360"/>
            <a:ext cx="4392000" cy="791640"/>
          </a:xfrm>
          <a:prstGeom prst="rect">
            <a:avLst/>
          </a:prstGeom>
          <a:noFill/>
          <a:ln>
            <a:noFill/>
          </a:ln>
        </p:spPr>
        <p:style>
          <a:lnRef idx="0">
            <a:scrgbClr r="0" g="0" b="0"/>
          </a:lnRef>
          <a:fillRef idx="0">
            <a:scrgbClr r="0" g="0" b="0"/>
          </a:fillRef>
          <a:effectRef idx="0">
            <a:scrgbClr r="0" g="0" b="0"/>
          </a:effectRef>
          <a:fontRef idx="minor"/>
        </p:style>
        <p:txBody>
          <a:bodyPr/>
          <a:lstStyle/>
          <a:p>
            <a:pPr algn="ctr">
              <a:lnSpc>
                <a:spcPct val="120000"/>
              </a:lnSpc>
            </a:pPr>
            <a:endParaRPr lang="ru-RU" sz="1600" b="0" strike="noStrike" spc="-1" dirty="0" smtClean="0">
              <a:solidFill>
                <a:srgbClr val="632523"/>
              </a:solidFill>
              <a:uFill>
                <a:solidFill>
                  <a:srgbClr val="FFFFFF"/>
                </a:solidFill>
              </a:uFill>
              <a:latin typeface="Arial Black"/>
            </a:endParaRPr>
          </a:p>
          <a:p>
            <a:pPr algn="ctr">
              <a:lnSpc>
                <a:spcPct val="120000"/>
              </a:lnSpc>
            </a:pPr>
            <a:r>
              <a:rPr lang="ru-RU" sz="1600" b="0" strike="noStrike" spc="-1" dirty="0" smtClean="0">
                <a:solidFill>
                  <a:srgbClr val="632523"/>
                </a:solidFill>
                <a:uFill>
                  <a:solidFill>
                    <a:srgbClr val="FFFFFF"/>
                  </a:solidFill>
                </a:uFill>
                <a:latin typeface="Arial Black"/>
              </a:rPr>
              <a:t>2021</a:t>
            </a:r>
            <a:endParaRPr lang="ru-RU" sz="1800" b="0" strike="noStrike" spc="-1" dirty="0">
              <a:solidFill>
                <a:srgbClr val="000000"/>
              </a:solidFill>
              <a:uFill>
                <a:solidFill>
                  <a:srgbClr val="FFFFFF"/>
                </a:solidFill>
              </a:uFill>
              <a:latin typeface="Arial"/>
            </a:endParaRPr>
          </a:p>
        </p:txBody>
      </p:sp>
      <p:sp>
        <p:nvSpPr>
          <p:cNvPr id="703" name="CustomShape 4"/>
          <p:cNvSpPr/>
          <p:nvPr/>
        </p:nvSpPr>
        <p:spPr>
          <a:xfrm>
            <a:off x="2627640" y="260640"/>
            <a:ext cx="6264360" cy="791640"/>
          </a:xfrm>
          <a:prstGeom prst="rect">
            <a:avLst/>
          </a:prstGeom>
          <a:noFill/>
          <a:ln>
            <a:noFill/>
          </a:ln>
        </p:spPr>
        <p:style>
          <a:lnRef idx="0">
            <a:scrgbClr r="0" g="0" b="0"/>
          </a:lnRef>
          <a:fillRef idx="0">
            <a:scrgbClr r="0" g="0" b="0"/>
          </a:fillRef>
          <a:effectRef idx="0">
            <a:scrgbClr r="0" g="0" b="0"/>
          </a:effectRef>
          <a:fontRef idx="minor"/>
        </p:style>
        <p:txBody>
          <a:bodyPr/>
          <a:lstStyle/>
          <a:p>
            <a:pPr algn="ctr">
              <a:lnSpc>
                <a:spcPct val="120000"/>
              </a:lnSpc>
            </a:pPr>
            <a:endParaRPr lang="ru-RU" sz="1800" b="0" strike="noStrike" spc="-1" dirty="0">
              <a:solidFill>
                <a:srgbClr val="000000"/>
              </a:solidFill>
              <a:uFill>
                <a:solidFill>
                  <a:srgbClr val="FFFFFF"/>
                </a:solidFill>
              </a:uFill>
              <a:latin typeface="Arial"/>
            </a:endParaRPr>
          </a:p>
        </p:txBody>
      </p:sp>
      <p:sp>
        <p:nvSpPr>
          <p:cNvPr id="704" name="CustomShape 5"/>
          <p:cNvSpPr/>
          <p:nvPr/>
        </p:nvSpPr>
        <p:spPr>
          <a:xfrm>
            <a:off x="251640" y="2415960"/>
            <a:ext cx="2016000" cy="516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2800" b="1" strike="noStrike" spc="-1">
                <a:solidFill>
                  <a:srgbClr val="000000"/>
                </a:solidFill>
                <a:uFill>
                  <a:solidFill>
                    <a:srgbClr val="FFFFFF"/>
                  </a:solidFill>
                </a:uFill>
                <a:latin typeface="Calibri"/>
              </a:rPr>
              <a:t>IV четверть</a:t>
            </a:r>
            <a:r>
              <a:rPr lang="ru-RU" sz="2800" b="0" strike="noStrike" spc="-1">
                <a:solidFill>
                  <a:srgbClr val="000000"/>
                </a:solidFill>
                <a:uFill>
                  <a:solidFill>
                    <a:srgbClr val="FFFFFF"/>
                  </a:solidFill>
                </a:uFill>
                <a:latin typeface="Calibri"/>
              </a:rPr>
              <a:t> </a:t>
            </a:r>
            <a:endParaRPr lang="ru-RU" sz="1800" b="0" strike="noStrike" spc="-1">
              <a:solidFill>
                <a:srgbClr val="000000"/>
              </a:solidFill>
              <a:uFill>
                <a:solidFill>
                  <a:srgbClr val="FFFFFF"/>
                </a:solidFill>
              </a:uFill>
              <a:latin typeface="Arial"/>
            </a:endParaRPr>
          </a:p>
        </p:txBody>
      </p:sp>
      <p:sp>
        <p:nvSpPr>
          <p:cNvPr id="705" name="CustomShape 6"/>
          <p:cNvSpPr/>
          <p:nvPr/>
        </p:nvSpPr>
        <p:spPr>
          <a:xfrm>
            <a:off x="2843640" y="4653000"/>
            <a:ext cx="6048360" cy="82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ru-RU" sz="1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60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88640"/>
            <a:ext cx="8243849" cy="900113"/>
          </a:xfrm>
        </p:spPr>
        <p:txBody>
          <a:bodyPr/>
          <a:lstStyle/>
          <a:p>
            <a:r>
              <a:rPr lang="ru-RU" sz="2800" b="1" dirty="0" smtClean="0">
                <a:solidFill>
                  <a:srgbClr val="FF0000"/>
                </a:solidFill>
              </a:rPr>
              <a:t>6 апреля – Всемирный день мультфильмов</a:t>
            </a:r>
            <a:endParaRPr lang="ru-RU" sz="2800" b="1" dirty="0">
              <a:solidFill>
                <a:srgbClr val="FF0000"/>
              </a:solidFill>
            </a:endParaRPr>
          </a:p>
        </p:txBody>
      </p:sp>
      <p:sp>
        <p:nvSpPr>
          <p:cNvPr id="3" name="Содержимое 2"/>
          <p:cNvSpPr>
            <a:spLocks noGrp="1"/>
          </p:cNvSpPr>
          <p:nvPr>
            <p:ph idx="1"/>
          </p:nvPr>
        </p:nvSpPr>
        <p:spPr>
          <a:xfrm>
            <a:off x="323528" y="980728"/>
            <a:ext cx="8604076" cy="3375372"/>
          </a:xfrm>
        </p:spPr>
        <p:txBody>
          <a:bodyPr/>
          <a:lstStyle/>
          <a:p>
            <a:pPr marL="378900">
              <a:spcBef>
                <a:spcPts val="0"/>
              </a:spcBef>
            </a:pPr>
            <a:r>
              <a:rPr lang="ru-RU" sz="1800" dirty="0" smtClean="0">
                <a:solidFill>
                  <a:schemeClr val="tx1"/>
                </a:solidFill>
              </a:rPr>
              <a:t>Мультфильмы  любят все, и взрослые и дети. Несколько лет тому назад мультипликаторы и кинокритики из разных стран назвали «Ёжика в тумане» Юрия </a:t>
            </a:r>
            <a:r>
              <a:rPr lang="ru-RU" sz="1800" dirty="0" err="1" smtClean="0">
                <a:solidFill>
                  <a:schemeClr val="tx1"/>
                </a:solidFill>
              </a:rPr>
              <a:t>Норштейна</a:t>
            </a:r>
            <a:r>
              <a:rPr lang="ru-RU" sz="1800" dirty="0" smtClean="0">
                <a:solidFill>
                  <a:schemeClr val="tx1"/>
                </a:solidFill>
              </a:rPr>
              <a:t> самым лучшим анимационным фильмом всех времён и народов. В список 150 лучших также вошли «Чебурашка» Романа Качанова, «Каникулы </a:t>
            </a:r>
            <a:r>
              <a:rPr lang="ru-RU" sz="1800" dirty="0" err="1" smtClean="0">
                <a:solidFill>
                  <a:schemeClr val="tx1"/>
                </a:solidFill>
              </a:rPr>
              <a:t>Бонифация</a:t>
            </a:r>
            <a:r>
              <a:rPr lang="ru-RU" sz="1800" dirty="0" smtClean="0">
                <a:solidFill>
                  <a:schemeClr val="tx1"/>
                </a:solidFill>
              </a:rPr>
              <a:t>» Фёдора </a:t>
            </a:r>
            <a:r>
              <a:rPr lang="ru-RU" sz="1800" dirty="0" err="1" smtClean="0">
                <a:solidFill>
                  <a:schemeClr val="tx1"/>
                </a:solidFill>
              </a:rPr>
              <a:t>Хитрука</a:t>
            </a:r>
            <a:r>
              <a:rPr lang="ru-RU" sz="1800" dirty="0" smtClean="0">
                <a:solidFill>
                  <a:schemeClr val="tx1"/>
                </a:solidFill>
              </a:rPr>
              <a:t>,  «Старик и море» Александра Петрова, ярославского режиссёра который за свой мультфильм получил "Оскар" в 2000 году. </a:t>
            </a:r>
          </a:p>
          <a:p>
            <a:pPr marL="378900">
              <a:spcBef>
                <a:spcPts val="0"/>
              </a:spcBef>
            </a:pPr>
            <a:r>
              <a:rPr lang="ru-RU" sz="1800" dirty="0" smtClean="0">
                <a:solidFill>
                  <a:schemeClr val="tx1"/>
                </a:solidFill>
              </a:rPr>
              <a:t>А кто не знает  песенку Леопольда из мультфильма «Кот Леопольд и золотая рыбка» режиссёра Анатолия </a:t>
            </a:r>
            <a:r>
              <a:rPr lang="ru-RU" sz="1800" dirty="0" err="1" smtClean="0">
                <a:solidFill>
                  <a:schemeClr val="tx1"/>
                </a:solidFill>
              </a:rPr>
              <a:t>Резникова</a:t>
            </a:r>
            <a:r>
              <a:rPr lang="ru-RU" sz="1800" dirty="0" smtClean="0">
                <a:solidFill>
                  <a:schemeClr val="tx1"/>
                </a:solidFill>
              </a:rPr>
              <a:t>?  Её  запела вся советская детвора. </a:t>
            </a:r>
          </a:p>
          <a:p>
            <a:pPr marL="378900">
              <a:spcBef>
                <a:spcPts val="0"/>
              </a:spcBef>
            </a:pPr>
            <a:r>
              <a:rPr lang="ru-RU" sz="1800" dirty="0" smtClean="0">
                <a:solidFill>
                  <a:schemeClr val="tx1"/>
                </a:solidFill>
              </a:rPr>
              <a:t>До сих пор у детей и взрослых пользуется популярностью любимый всеми мультипликационный сериал «Ну, погоди!» </a:t>
            </a:r>
          </a:p>
          <a:p>
            <a:pPr marL="378900">
              <a:spcBef>
                <a:spcPts val="0"/>
              </a:spcBef>
            </a:pPr>
            <a:r>
              <a:rPr lang="ru-RU" sz="1800" dirty="0" smtClean="0">
                <a:solidFill>
                  <a:schemeClr val="tx1"/>
                </a:solidFill>
              </a:rPr>
              <a:t>«Бременские музыканты» -  мультфильм, предназначенный для детей, стал любимым мультиком для взрослых.  </a:t>
            </a:r>
          </a:p>
          <a:p>
            <a:pPr marL="378900">
              <a:spcBef>
                <a:spcPts val="0"/>
              </a:spcBef>
            </a:pPr>
            <a:endParaRPr lang="ru-RU" sz="1800" dirty="0">
              <a:solidFill>
                <a:schemeClr val="tx1"/>
              </a:solidFill>
            </a:endParaRP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94989" y="4871267"/>
            <a:ext cx="1428291" cy="1846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163447" y="4871267"/>
            <a:ext cx="2357313" cy="17363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173849" y="4871267"/>
            <a:ext cx="1214709" cy="15267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485" name="Picture 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092280" y="4734534"/>
            <a:ext cx="1312646" cy="180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07283001"/>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60000"/>
                <a:lumOff val="40000"/>
              </a:schemeClr>
            </a:gs>
            <a:gs pos="50000">
              <a:schemeClr val="accent3">
                <a:lumMod val="40000"/>
                <a:lumOff val="60000"/>
              </a:schemeClr>
            </a:gs>
            <a:gs pos="100000">
              <a:schemeClr val="accent3">
                <a:lumMod val="20000"/>
                <a:lumOff val="80000"/>
              </a:schemeClr>
            </a:gs>
          </a:gsLst>
          <a:lin ang="5400000" scaled="0"/>
        </a:grad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57200" y="274638"/>
            <a:ext cx="8229600" cy="922114"/>
          </a:xfrm>
        </p:spPr>
        <p:txBody>
          <a:bodyPr>
            <a:normAutofit/>
          </a:bodyPr>
          <a:lstStyle/>
          <a:p>
            <a:r>
              <a:rPr lang="ru-RU" sz="2800" b="1" dirty="0" smtClean="0"/>
              <a:t>7 апреля  – Всемирный день здоровья</a:t>
            </a:r>
            <a:endParaRPr lang="ru-RU" sz="2800" b="1" dirty="0"/>
          </a:p>
        </p:txBody>
      </p:sp>
      <p:sp>
        <p:nvSpPr>
          <p:cNvPr id="6" name="Объект 5"/>
          <p:cNvSpPr>
            <a:spLocks noGrp="1"/>
          </p:cNvSpPr>
          <p:nvPr>
            <p:ph idx="1"/>
          </p:nvPr>
        </p:nvSpPr>
        <p:spPr>
          <a:xfrm>
            <a:off x="251520" y="1052736"/>
            <a:ext cx="8712968" cy="4273720"/>
          </a:xfrm>
        </p:spPr>
        <p:txBody>
          <a:bodyPr>
            <a:normAutofit/>
          </a:bodyPr>
          <a:lstStyle/>
          <a:p>
            <a:pPr algn="just"/>
            <a:r>
              <a:rPr lang="ru-RU" sz="2000" dirty="0"/>
              <a:t>Всемирный день </a:t>
            </a:r>
            <a:r>
              <a:rPr lang="ru-RU" sz="2000" dirty="0" smtClean="0"/>
              <a:t>здоровья был учреждён в </a:t>
            </a:r>
            <a:r>
              <a:rPr lang="ru-RU" sz="2000" dirty="0"/>
              <a:t>1948 году, решением Всемирной Организации </a:t>
            </a:r>
            <a:r>
              <a:rPr lang="ru-RU" sz="2000" dirty="0" smtClean="0"/>
              <a:t>Здравоохранения.</a:t>
            </a:r>
          </a:p>
          <a:p>
            <a:pPr algn="just"/>
            <a:r>
              <a:rPr lang="ru-RU" sz="2000" dirty="0"/>
              <a:t>Здоровье – это та ценность, которой человека наделила природа. Именно от него зависит физическое и моральное состояние, работоспособность и возможность просто радоваться жизни. Но в условиях вечного нехватки времени, стрессов, отсутствия движения, небрежного отношения к своему питанию человек бездумно растрачивает свой потенциал. Добавляет в этот список негативных ноток экологическая обстановка, экономическая нестабильность и проблемы здравоохранения.</a:t>
            </a:r>
            <a:endParaRPr lang="ru-RU" sz="2000" dirty="0" smtClean="0"/>
          </a:p>
          <a:p>
            <a:pPr algn="just"/>
            <a:endParaRPr lang="ru-RU" sz="2000" dirty="0"/>
          </a:p>
        </p:txBody>
      </p:sp>
      <p:pic>
        <p:nvPicPr>
          <p:cNvPr id="4098" name="Picture 2"/>
          <p:cNvPicPr>
            <a:picLocks noChangeAspect="1"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323528" y="4149080"/>
            <a:ext cx="1830419" cy="25728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2627784" y="4262894"/>
            <a:ext cx="1728192" cy="24421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860032" y="4200208"/>
            <a:ext cx="1670050" cy="2474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948264" y="4211610"/>
            <a:ext cx="1639254" cy="24521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689549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Администратор\Pictures\2rpuJe.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Заголовок 1"/>
          <p:cNvSpPr>
            <a:spLocks noGrp="1"/>
          </p:cNvSpPr>
          <p:nvPr>
            <p:ph type="title"/>
          </p:nvPr>
        </p:nvSpPr>
        <p:spPr>
          <a:xfrm>
            <a:off x="457200" y="274638"/>
            <a:ext cx="8229600" cy="922114"/>
          </a:xfrm>
        </p:spPr>
        <p:txBody>
          <a:bodyPr>
            <a:normAutofit/>
          </a:bodyPr>
          <a:lstStyle/>
          <a:p>
            <a:r>
              <a:rPr lang="ru-RU" sz="2800" b="1" dirty="0">
                <a:solidFill>
                  <a:srgbClr val="0070C0"/>
                </a:solidFill>
              </a:rPr>
              <a:t>7 апреля </a:t>
            </a:r>
            <a:r>
              <a:rPr lang="ru-RU" sz="2800" b="1" dirty="0" smtClean="0">
                <a:solidFill>
                  <a:srgbClr val="0070C0"/>
                </a:solidFill>
              </a:rPr>
              <a:t>– </a:t>
            </a:r>
            <a:r>
              <a:rPr lang="ru-RU" sz="2800" b="1" dirty="0">
                <a:solidFill>
                  <a:srgbClr val="0070C0"/>
                </a:solidFill>
              </a:rPr>
              <a:t>День рождения Рунета</a:t>
            </a:r>
          </a:p>
        </p:txBody>
      </p:sp>
      <p:sp>
        <p:nvSpPr>
          <p:cNvPr id="3" name="Объект 2"/>
          <p:cNvSpPr>
            <a:spLocks noGrp="1"/>
          </p:cNvSpPr>
          <p:nvPr>
            <p:ph idx="1"/>
          </p:nvPr>
        </p:nvSpPr>
        <p:spPr>
          <a:xfrm>
            <a:off x="251520" y="1124744"/>
            <a:ext cx="6552728" cy="5400600"/>
          </a:xfrm>
        </p:spPr>
        <p:txBody>
          <a:bodyPr>
            <a:normAutofit fontScale="62500" lnSpcReduction="20000"/>
          </a:bodyPr>
          <a:lstStyle/>
          <a:p>
            <a:pPr algn="just"/>
            <a:r>
              <a:rPr lang="ru-RU" dirty="0"/>
              <a:t>7 апреля 1994 года для России был зарегистрирован домен — .</a:t>
            </a:r>
            <a:r>
              <a:rPr lang="ru-RU" dirty="0" err="1"/>
              <a:t>Ru</a:t>
            </a:r>
            <a:r>
              <a:rPr lang="ru-RU" dirty="0"/>
              <a:t> — и </a:t>
            </a:r>
            <a:r>
              <a:rPr lang="ru-RU" dirty="0" smtClean="0"/>
              <a:t>внесён </a:t>
            </a:r>
            <a:r>
              <a:rPr lang="ru-RU" dirty="0"/>
              <a:t>в международную базу данных национальных доменов верхнего уровня. Перед этим, 4 декабря 1993 года, на собрании крупнейших российских провайдеров того времени  было подписано Соглашение «О порядке администрирования зоны .RU».</a:t>
            </a:r>
          </a:p>
          <a:p>
            <a:pPr algn="just"/>
            <a:r>
              <a:rPr lang="ru-RU" dirty="0"/>
              <a:t>Таким образом, Россия была официально признана государством, представленным в интернете. Согласно соглашению, обязанности по администрированию и техническому сопровождению национального домена .RU были переданы Российскому НИИ Развития Общественных Сетей (</a:t>
            </a:r>
            <a:r>
              <a:rPr lang="ru-RU" dirty="0" err="1"/>
              <a:t>РосНИИРОС</a:t>
            </a:r>
            <a:r>
              <a:rPr lang="ru-RU" dirty="0"/>
              <a:t>), который до 2000 года регистрировал все домены в зоне RU.</a:t>
            </a:r>
          </a:p>
          <a:p>
            <a:pPr algn="just"/>
            <a:r>
              <a:rPr lang="ru-RU" dirty="0"/>
              <a:t>Сегодня в России введён ещё один домен — .</a:t>
            </a:r>
            <a:r>
              <a:rPr lang="ru-RU" dirty="0" err="1"/>
              <a:t>рф</a:t>
            </a:r>
            <a:r>
              <a:rPr lang="ru-RU" dirty="0"/>
              <a:t> — национальный домен верхнего уровня для Российской Федерации. Это первый в интернете домен на кириллице</a:t>
            </a:r>
            <a:r>
              <a:rPr lang="ru-RU" dirty="0" smtClean="0"/>
              <a:t>.</a:t>
            </a:r>
            <a:endParaRPr lang="ru-RU" dirty="0"/>
          </a:p>
        </p:txBody>
      </p:sp>
      <p:pic>
        <p:nvPicPr>
          <p:cNvPr id="1027" name="Picture 3" descr="Y:\Методисты\Нероба\4 четверть\Интернет.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950112" y="1700808"/>
            <a:ext cx="1837999" cy="244827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050712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539552" y="274638"/>
            <a:ext cx="8147248" cy="1143000"/>
          </a:xfrm>
        </p:spPr>
        <p:txBody>
          <a:bodyPr>
            <a:normAutofit/>
          </a:bodyPr>
          <a:lstStyle/>
          <a:p>
            <a:r>
              <a:rPr lang="ru-RU" sz="2800" b="1" dirty="0"/>
              <a:t>11 апреля — 875 лет назад впервые упомянуто слово «Москва» (1147)</a:t>
            </a:r>
          </a:p>
        </p:txBody>
      </p:sp>
      <p:sp>
        <p:nvSpPr>
          <p:cNvPr id="3" name="Объект 2"/>
          <p:cNvSpPr>
            <a:spLocks noGrp="1"/>
          </p:cNvSpPr>
          <p:nvPr>
            <p:ph idx="1"/>
          </p:nvPr>
        </p:nvSpPr>
        <p:spPr>
          <a:xfrm>
            <a:off x="457200" y="1600200"/>
            <a:ext cx="6131024" cy="4781128"/>
          </a:xfrm>
        </p:spPr>
        <p:txBody>
          <a:bodyPr>
            <a:normAutofit fontScale="62500" lnSpcReduction="20000"/>
          </a:bodyPr>
          <a:lstStyle/>
          <a:p>
            <a:pPr marL="0" indent="457200" algn="just">
              <a:buNone/>
            </a:pPr>
            <a:r>
              <a:rPr lang="ru-RU" dirty="0"/>
              <a:t>Юрий Долгорукий пригласил черниговского князя Святослава </a:t>
            </a:r>
            <a:r>
              <a:rPr lang="ru-RU" dirty="0" err="1"/>
              <a:t>Ольговича</a:t>
            </a:r>
            <a:r>
              <a:rPr lang="ru-RU" dirty="0"/>
              <a:t> на встречу, состоявшуюся (4) 11 апреля 1147 года, фразой, в которой впервые было упомянуто слово «Москва».</a:t>
            </a:r>
          </a:p>
          <a:p>
            <a:pPr marL="0" indent="457200" algn="just">
              <a:buNone/>
            </a:pPr>
            <a:r>
              <a:rPr lang="ru-RU" dirty="0"/>
              <a:t>Фраза эта звучала так: «Приди ко мне, брате, в </a:t>
            </a:r>
            <a:r>
              <a:rPr lang="ru-RU" dirty="0" err="1"/>
              <a:t>Москов</a:t>
            </a:r>
            <a:r>
              <a:rPr lang="ru-RU" dirty="0"/>
              <a:t>». Благодаря летописному упоминанию о встрече «в </a:t>
            </a:r>
            <a:r>
              <a:rPr lang="ru-RU" dirty="0" err="1"/>
              <a:t>Москове</a:t>
            </a:r>
            <a:r>
              <a:rPr lang="ru-RU" dirty="0"/>
              <a:t>», князь вошел в историю как «основатель Москвы».</a:t>
            </a:r>
          </a:p>
          <a:p>
            <a:pPr marL="0" indent="457200" algn="just">
              <a:buNone/>
            </a:pPr>
            <a:r>
              <a:rPr lang="ru-RU" dirty="0"/>
              <a:t>Согласно различным летописям и данным археологических раскопок, Москва основана значительно раньше 1147 года. Вскрыты остатки деревянной мостовой 11 века, и первое упоминание свидетельствует о том, что в городе была временная резиденция Суздальского князя Юрия Долгорукого. Недаром он назначил в Москве встречу своему союзнику, изгнанному из Чернигова князю Святославу </a:t>
            </a:r>
            <a:r>
              <a:rPr lang="ru-RU" dirty="0" err="1"/>
              <a:t>Ольговичу</a:t>
            </a:r>
            <a:r>
              <a:rPr lang="ru-RU" dirty="0" smtClean="0"/>
              <a:t>.</a:t>
            </a:r>
            <a:endParaRPr lang="ru-RU" dirty="0"/>
          </a:p>
        </p:txBody>
      </p:sp>
      <p:pic>
        <p:nvPicPr>
          <p:cNvPr id="2052" name="Picture 4" descr="Y:\Методисты\Нероба\4 четверть\Москва вековечная.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993226" y="1259999"/>
            <a:ext cx="1534741" cy="2204172"/>
          </a:xfrm>
          <a:prstGeom prst="rect">
            <a:avLst/>
          </a:prstGeom>
          <a:noFill/>
          <a:extLst>
            <a:ext uri="{909E8E84-426E-40DD-AFC4-6F175D3DCCD1}">
              <a14:hiddenFill xmlns:a14="http://schemas.microsoft.com/office/drawing/2010/main" xmlns="">
                <a:solidFill>
                  <a:srgbClr val="FFFFFF"/>
                </a:solidFill>
              </a14:hiddenFill>
            </a:ext>
          </a:extLst>
        </p:spPr>
      </p:pic>
      <p:pic>
        <p:nvPicPr>
          <p:cNvPr id="2053" name="Picture 5" descr="Y:\Методисты\Нероба\4 четверть\Буквальная Москва.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008862" y="3717032"/>
            <a:ext cx="1699086" cy="23291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215528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395536" y="274638"/>
            <a:ext cx="8748464" cy="1143000"/>
          </a:xfrm>
        </p:spPr>
        <p:txBody>
          <a:bodyPr>
            <a:noAutofit/>
          </a:bodyPr>
          <a:lstStyle/>
          <a:p>
            <a:r>
              <a:rPr lang="ru-RU" sz="2400" b="1" dirty="0"/>
              <a:t>11 апреля — 165 лет назад Император Александр II утвердил государственный герб России – двуглавого орла (1857)</a:t>
            </a:r>
          </a:p>
        </p:txBody>
      </p:sp>
      <p:sp>
        <p:nvSpPr>
          <p:cNvPr id="3" name="Объект 2"/>
          <p:cNvSpPr>
            <a:spLocks noGrp="1"/>
          </p:cNvSpPr>
          <p:nvPr>
            <p:ph idx="1"/>
          </p:nvPr>
        </p:nvSpPr>
        <p:spPr>
          <a:xfrm>
            <a:off x="457200" y="1600200"/>
            <a:ext cx="5770984" cy="4781128"/>
          </a:xfrm>
        </p:spPr>
        <p:txBody>
          <a:bodyPr>
            <a:normAutofit fontScale="62500" lnSpcReduction="20000"/>
          </a:bodyPr>
          <a:lstStyle/>
          <a:p>
            <a:pPr algn="just"/>
            <a:r>
              <a:rPr lang="ru-RU" dirty="0"/>
              <a:t>В России, как и во многих странах Европы, государственные гербовые эмблемы появились ещё в эпоху средневековья. Вообще герб России видоизменялся при многих царях. Это происходило при Иване Грозном, Михаиле </a:t>
            </a:r>
            <a:r>
              <a:rPr lang="ru-RU" dirty="0" smtClean="0"/>
              <a:t>Фёдоровиче</a:t>
            </a:r>
            <a:r>
              <a:rPr lang="ru-RU" dirty="0"/>
              <a:t>, Петре I, Павле I, Александре I и Николае I. Каждый из этих монархов вносил какие-либо изменения в государственную эмблему.</a:t>
            </a:r>
          </a:p>
          <a:p>
            <a:pPr algn="just"/>
            <a:r>
              <a:rPr lang="ru-RU" dirty="0"/>
              <a:t>Александр II утвердил герб Российской империи – двуглавого орла. Также был </a:t>
            </a:r>
            <a:r>
              <a:rPr lang="ru-RU" dirty="0" smtClean="0"/>
              <a:t>утверждён </a:t>
            </a:r>
            <a:r>
              <a:rPr lang="ru-RU" dirty="0"/>
              <a:t>весь комплект государственных гербов – Большой, Средний и Малый, которые должны были символизировать собой единство и могущество России. В мае 1857 года Сенат опубликовал Указ с описанием новых гербов и норм их употребления, которые без особых изменений просуществовали до 1917 года</a:t>
            </a:r>
            <a:r>
              <a:rPr lang="ru-RU" dirty="0" smtClean="0"/>
              <a:t>.</a:t>
            </a:r>
            <a:endParaRPr lang="ru-RU" dirty="0"/>
          </a:p>
        </p:txBody>
      </p:sp>
      <p:pic>
        <p:nvPicPr>
          <p:cNvPr id="4099" name="Picture 3" descr="Y:\Методисты\Нероба\4 четверть\Гос.символы России.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14483" y="4005064"/>
            <a:ext cx="1717957" cy="2571912"/>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Y:\Методисты\Нероба\4 четверть\Герб и флаг России.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14483" y="1484784"/>
            <a:ext cx="1589015" cy="2044863"/>
          </a:xfrm>
          <a:prstGeom prst="rect">
            <a:avLst/>
          </a:prstGeom>
          <a:noFill/>
          <a:ln>
            <a:solidFill>
              <a:schemeClr val="accent1"/>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531783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60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96652"/>
            <a:ext cx="8460704" cy="978885"/>
          </a:xfrm>
        </p:spPr>
        <p:txBody>
          <a:bodyPr/>
          <a:lstStyle/>
          <a:p>
            <a:r>
              <a:rPr lang="ru-RU" sz="2400" b="1" dirty="0" smtClean="0">
                <a:solidFill>
                  <a:srgbClr val="FF0000"/>
                </a:solidFill>
              </a:rPr>
              <a:t>11 апреля – </a:t>
            </a:r>
            <a:r>
              <a:rPr lang="ru-RU" sz="2400" b="1" dirty="0">
                <a:solidFill>
                  <a:srgbClr val="FF0000"/>
                </a:solidFill>
              </a:rPr>
              <a:t>Международный день освобождения узников фашистских </a:t>
            </a:r>
            <a:r>
              <a:rPr lang="ru-RU" sz="2400" b="1" dirty="0" smtClean="0">
                <a:solidFill>
                  <a:srgbClr val="FF0000"/>
                </a:solidFill>
              </a:rPr>
              <a:t>концлагерей</a:t>
            </a:r>
            <a:endParaRPr lang="ru-RU" sz="2400" b="1" dirty="0">
              <a:solidFill>
                <a:srgbClr val="FF0000"/>
              </a:solidFill>
            </a:endParaRPr>
          </a:p>
        </p:txBody>
      </p:sp>
      <p:sp>
        <p:nvSpPr>
          <p:cNvPr id="3" name="Содержимое 2"/>
          <p:cNvSpPr>
            <a:spLocks noGrp="1"/>
          </p:cNvSpPr>
          <p:nvPr>
            <p:ph idx="1"/>
          </p:nvPr>
        </p:nvSpPr>
        <p:spPr>
          <a:xfrm>
            <a:off x="107504" y="1196752"/>
            <a:ext cx="4896544" cy="5316524"/>
          </a:xfrm>
        </p:spPr>
        <p:txBody>
          <a:bodyPr/>
          <a:lstStyle/>
          <a:p>
            <a:pPr indent="373063" algn="just">
              <a:buNone/>
            </a:pPr>
            <a:r>
              <a:rPr lang="ru-RU" sz="2000" dirty="0">
                <a:solidFill>
                  <a:schemeClr val="tx1"/>
                </a:solidFill>
              </a:rPr>
              <a:t>История человечества хранит много скорбных дат и ужасающих деяний, многие из которых пришлись на XX век, вместивший сразу две мировых войны. Одной из самых страшных страниц человеческой истории стала история фашистских концентрационных лагерей</a:t>
            </a:r>
            <a:r>
              <a:rPr lang="ru-RU" sz="2000" dirty="0" smtClean="0">
                <a:solidFill>
                  <a:schemeClr val="tx1"/>
                </a:solidFill>
              </a:rPr>
              <a:t>.</a:t>
            </a:r>
          </a:p>
          <a:p>
            <a:pPr indent="282575" algn="just">
              <a:buNone/>
            </a:pPr>
            <a:r>
              <a:rPr lang="ru-RU" sz="2000" dirty="0" smtClean="0">
                <a:solidFill>
                  <a:schemeClr val="tx1"/>
                </a:solidFill>
              </a:rPr>
              <a:t> Концлагеря не зря получили название лагерей смерти, с 1933 по 1945 год через них прошло около 20 миллионов человек из 30 стран мира, из них около 12 миллионов погибли, при этом каждый пятый узник был ребёнком. Для нашей страны это особая дата, так как около 5 миллионов погибших являлись гражданами СССР.</a:t>
            </a:r>
            <a:endParaRPr lang="ru-RU" sz="2000" dirty="0">
              <a:solidFill>
                <a:schemeClr val="tx1"/>
              </a:solidFill>
            </a:endParaRPr>
          </a:p>
        </p:txBody>
      </p:sp>
      <p:pic>
        <p:nvPicPr>
          <p:cNvPr id="1026" name="Picture 2" descr="Y:\Методисты\Нероба\4 четверть\IMG_004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42652" y="1340294"/>
            <a:ext cx="1606755" cy="2360570"/>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166374" y="3904575"/>
            <a:ext cx="1683033" cy="26087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103569" y="3929936"/>
            <a:ext cx="1816171" cy="24764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117851" y="1340294"/>
            <a:ext cx="1673097" cy="236057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983361776"/>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749" name="CustomShape 1"/>
          <p:cNvSpPr/>
          <p:nvPr/>
        </p:nvSpPr>
        <p:spPr>
          <a:xfrm>
            <a:off x="323640" y="171720"/>
            <a:ext cx="5688360" cy="1473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3000" b="1" strike="noStrike" spc="296">
                <a:solidFill>
                  <a:srgbClr val="FFFF00"/>
                </a:solidFill>
                <a:uFill>
                  <a:solidFill>
                    <a:srgbClr val="FFFFFF"/>
                  </a:solidFill>
                </a:uFill>
                <a:latin typeface="Calibri"/>
                <a:ea typeface="DejaVu Sans"/>
              </a:rPr>
              <a:t>12 апреля – Международный день космонавтики</a:t>
            </a:r>
            <a:endParaRPr lang="ru-RU" sz="1800" b="0" strike="noStrike" spc="-1">
              <a:solidFill>
                <a:srgbClr val="FFFFFF"/>
              </a:solidFill>
              <a:uFill>
                <a:solidFill>
                  <a:srgbClr val="FFFFFF"/>
                </a:solidFill>
              </a:uFill>
              <a:latin typeface="Arial"/>
            </a:endParaRPr>
          </a:p>
        </p:txBody>
      </p:sp>
      <p:pic>
        <p:nvPicPr>
          <p:cNvPr id="750" name="Picture 2"/>
          <p:cNvPicPr/>
          <p:nvPr/>
        </p:nvPicPr>
        <p:blipFill>
          <a:blip r:embed="rId4"/>
          <a:stretch/>
        </p:blipFill>
        <p:spPr>
          <a:xfrm>
            <a:off x="6881040" y="4221000"/>
            <a:ext cx="1729080" cy="2251440"/>
          </a:xfrm>
          <a:prstGeom prst="rect">
            <a:avLst/>
          </a:prstGeom>
          <a:ln>
            <a:noFill/>
          </a:ln>
        </p:spPr>
      </p:pic>
      <p:pic>
        <p:nvPicPr>
          <p:cNvPr id="751" name="Picture 3"/>
          <p:cNvPicPr/>
          <p:nvPr/>
        </p:nvPicPr>
        <p:blipFill>
          <a:blip r:embed="rId5"/>
          <a:stretch/>
        </p:blipFill>
        <p:spPr>
          <a:xfrm>
            <a:off x="827640" y="4020120"/>
            <a:ext cx="2124360" cy="2653200"/>
          </a:xfrm>
          <a:prstGeom prst="rect">
            <a:avLst/>
          </a:prstGeom>
          <a:ln>
            <a:noFill/>
          </a:ln>
        </p:spPr>
      </p:pic>
      <p:pic>
        <p:nvPicPr>
          <p:cNvPr id="752" name="Picture 2"/>
          <p:cNvPicPr/>
          <p:nvPr/>
        </p:nvPicPr>
        <p:blipFill>
          <a:blip r:embed="rId6"/>
          <a:stretch/>
        </p:blipFill>
        <p:spPr>
          <a:xfrm>
            <a:off x="4233240" y="4384440"/>
            <a:ext cx="1528200" cy="2075760"/>
          </a:xfrm>
          <a:prstGeom prst="rect">
            <a:avLst/>
          </a:prstGeom>
          <a:ln>
            <a:noFill/>
          </a:ln>
        </p:spPr>
      </p:pic>
      <p:pic>
        <p:nvPicPr>
          <p:cNvPr id="753" name="Picture 3"/>
          <p:cNvPicPr/>
          <p:nvPr/>
        </p:nvPicPr>
        <p:blipFill>
          <a:blip r:embed="rId7"/>
          <a:stretch/>
        </p:blipFill>
        <p:spPr>
          <a:xfrm>
            <a:off x="7309080" y="404640"/>
            <a:ext cx="1358640" cy="1795680"/>
          </a:xfrm>
          <a:prstGeom prst="rect">
            <a:avLst/>
          </a:prstGeom>
          <a:ln>
            <a:noFill/>
          </a:ln>
        </p:spPr>
      </p:pic>
      <p:sp>
        <p:nvSpPr>
          <p:cNvPr id="754" name="CustomShape 2"/>
          <p:cNvSpPr/>
          <p:nvPr/>
        </p:nvSpPr>
        <p:spPr>
          <a:xfrm>
            <a:off x="467640" y="1772640"/>
            <a:ext cx="6413400" cy="194439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ru-RU" sz="1800" b="0" strike="noStrike" spc="-1" dirty="0">
                <a:solidFill>
                  <a:srgbClr val="FFFFFF"/>
                </a:solidFill>
                <a:uFill>
                  <a:solidFill>
                    <a:srgbClr val="FFFFFF"/>
                  </a:solidFill>
                </a:uFill>
                <a:latin typeface="Arial"/>
                <a:ea typeface="DejaVu Sans"/>
              </a:rPr>
              <a:t>12 апреля 1961 года советский космонавт Юрий Гагарин на космическом корабле «Восток-1» стартовал с космодрома «Байконур» и впервые в мире совершил орбитальный облёт планеты Земля. Полёт в околоземном космическом пространстве продлился 108 минут.</a:t>
            </a:r>
            <a:endParaRPr lang="ru-RU" sz="1800" b="0" strike="noStrike" spc="-1" dirty="0">
              <a:solidFill>
                <a:srgbClr val="FFFFFF"/>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50000">
              <a:srgbClr val="FFFF00"/>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9220" name="Picture 4" descr="Y:\Рыбак\Шарики\Фейрверк ум..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5407" y="116632"/>
            <a:ext cx="1828800" cy="1143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Заголовок 1"/>
          <p:cNvSpPr>
            <a:spLocks noGrp="1"/>
          </p:cNvSpPr>
          <p:nvPr>
            <p:ph type="title"/>
          </p:nvPr>
        </p:nvSpPr>
        <p:spPr>
          <a:xfrm>
            <a:off x="611560" y="296652"/>
            <a:ext cx="8244681" cy="900113"/>
          </a:xfrm>
        </p:spPr>
        <p:txBody>
          <a:bodyPr/>
          <a:lstStyle/>
          <a:p>
            <a:r>
              <a:rPr lang="ru-RU" sz="2800" b="1" dirty="0" smtClean="0">
                <a:solidFill>
                  <a:schemeClr val="tx1"/>
                </a:solidFill>
              </a:rPr>
              <a:t>12 апреля – день рождения Николеньки Болконского</a:t>
            </a:r>
            <a:endParaRPr lang="ru-RU" sz="2800" b="1" dirty="0">
              <a:solidFill>
                <a:schemeClr val="tx1"/>
              </a:solidFill>
            </a:endParaRPr>
          </a:p>
        </p:txBody>
      </p:sp>
      <p:sp>
        <p:nvSpPr>
          <p:cNvPr id="3" name="Объект 2"/>
          <p:cNvSpPr>
            <a:spLocks noGrp="1"/>
          </p:cNvSpPr>
          <p:nvPr>
            <p:ph idx="1"/>
          </p:nvPr>
        </p:nvSpPr>
        <p:spPr>
          <a:xfrm>
            <a:off x="3419872" y="1259632"/>
            <a:ext cx="5363716" cy="4961059"/>
          </a:xfrm>
        </p:spPr>
        <p:txBody>
          <a:bodyPr/>
          <a:lstStyle/>
          <a:p>
            <a:pPr algn="just"/>
            <a:r>
              <a:rPr lang="ru-RU" sz="2000" dirty="0">
                <a:solidFill>
                  <a:schemeClr val="tx1"/>
                </a:solidFill>
              </a:rPr>
              <a:t>Николенька Болконский </a:t>
            </a:r>
            <a:r>
              <a:rPr lang="ru-RU" sz="2000" dirty="0" smtClean="0">
                <a:solidFill>
                  <a:schemeClr val="tx1"/>
                </a:solidFill>
              </a:rPr>
              <a:t>– это  </a:t>
            </a:r>
            <a:r>
              <a:rPr lang="ru-RU" sz="2000" dirty="0">
                <a:solidFill>
                  <a:schemeClr val="tx1"/>
                </a:solidFill>
              </a:rPr>
              <a:t>единственный сын князя Андрея </a:t>
            </a:r>
            <a:r>
              <a:rPr lang="ru-RU" sz="2000" dirty="0" smtClean="0">
                <a:solidFill>
                  <a:schemeClr val="tx1"/>
                </a:solidFill>
              </a:rPr>
              <a:t>Болконского – персонаж романа Льва Толстого  «Война </a:t>
            </a:r>
            <a:r>
              <a:rPr lang="ru-RU" sz="2000" dirty="0">
                <a:solidFill>
                  <a:schemeClr val="tx1"/>
                </a:solidFill>
              </a:rPr>
              <a:t>и </a:t>
            </a:r>
            <a:r>
              <a:rPr lang="ru-RU" sz="2000" dirty="0" smtClean="0">
                <a:solidFill>
                  <a:schemeClr val="tx1"/>
                </a:solidFill>
              </a:rPr>
              <a:t>мир» .</a:t>
            </a:r>
          </a:p>
          <a:p>
            <a:pPr algn="just"/>
            <a:r>
              <a:rPr lang="ru-RU" sz="2000" dirty="0">
                <a:solidFill>
                  <a:schemeClr val="tx1"/>
                </a:solidFill>
              </a:rPr>
              <a:t>В 1806 году </a:t>
            </a:r>
            <a:r>
              <a:rPr lang="ru-RU" sz="2000" dirty="0" smtClean="0">
                <a:solidFill>
                  <a:schemeClr val="tx1"/>
                </a:solidFill>
              </a:rPr>
              <a:t>у </a:t>
            </a:r>
            <a:r>
              <a:rPr lang="ru-RU" sz="2000" dirty="0">
                <a:solidFill>
                  <a:schemeClr val="tx1"/>
                </a:solidFill>
              </a:rPr>
              <a:t>князя Андрея Болконского и его жены Лизы Болконской </a:t>
            </a:r>
            <a:r>
              <a:rPr lang="ru-RU" sz="2000" dirty="0" smtClean="0">
                <a:solidFill>
                  <a:schemeClr val="tx1"/>
                </a:solidFill>
              </a:rPr>
              <a:t>родился </a:t>
            </a:r>
            <a:r>
              <a:rPr lang="ru-RU" sz="2000" dirty="0">
                <a:solidFill>
                  <a:schemeClr val="tx1"/>
                </a:solidFill>
              </a:rPr>
              <a:t>первый </a:t>
            </a:r>
            <a:r>
              <a:rPr lang="ru-RU" sz="2000" dirty="0" smtClean="0">
                <a:solidFill>
                  <a:schemeClr val="tx1"/>
                </a:solidFill>
              </a:rPr>
              <a:t>ребёнок – сын Николенька</a:t>
            </a:r>
            <a:r>
              <a:rPr lang="ru-RU" sz="2000" dirty="0">
                <a:solidFill>
                  <a:schemeClr val="tx1"/>
                </a:solidFill>
              </a:rPr>
              <a:t>. Сама княгиня Лиза Болконская </a:t>
            </a:r>
            <a:r>
              <a:rPr lang="ru-RU" sz="2000" dirty="0" smtClean="0">
                <a:solidFill>
                  <a:schemeClr val="tx1"/>
                </a:solidFill>
              </a:rPr>
              <a:t>умерла </a:t>
            </a:r>
            <a:r>
              <a:rPr lang="ru-RU" sz="2000" dirty="0">
                <a:solidFill>
                  <a:schemeClr val="tx1"/>
                </a:solidFill>
              </a:rPr>
              <a:t>во время родов в ту же </a:t>
            </a:r>
            <a:r>
              <a:rPr lang="ru-RU" sz="2000" dirty="0" smtClean="0">
                <a:solidFill>
                  <a:schemeClr val="tx1"/>
                </a:solidFill>
              </a:rPr>
              <a:t>ночь.</a:t>
            </a:r>
          </a:p>
          <a:p>
            <a:pPr algn="just"/>
            <a:r>
              <a:rPr lang="ru-RU" sz="2000" dirty="0">
                <a:solidFill>
                  <a:schemeClr val="tx1"/>
                </a:solidFill>
              </a:rPr>
              <a:t>Воспитанием Николеньки </a:t>
            </a:r>
            <a:r>
              <a:rPr lang="ru-RU" sz="2000" dirty="0" smtClean="0">
                <a:solidFill>
                  <a:schemeClr val="tx1"/>
                </a:solidFill>
              </a:rPr>
              <a:t>занималась </a:t>
            </a:r>
            <a:r>
              <a:rPr lang="ru-RU" sz="2000" dirty="0">
                <a:solidFill>
                  <a:schemeClr val="tx1"/>
                </a:solidFill>
              </a:rPr>
              <a:t>его </a:t>
            </a:r>
            <a:r>
              <a:rPr lang="ru-RU" sz="2000" dirty="0" smtClean="0">
                <a:solidFill>
                  <a:schemeClr val="tx1"/>
                </a:solidFill>
              </a:rPr>
              <a:t>тётя</a:t>
            </a:r>
            <a:r>
              <a:rPr lang="ru-RU" sz="2000" dirty="0">
                <a:solidFill>
                  <a:schemeClr val="tx1"/>
                </a:solidFill>
              </a:rPr>
              <a:t>, княжна Марья </a:t>
            </a:r>
            <a:r>
              <a:rPr lang="ru-RU" sz="2000" dirty="0" smtClean="0">
                <a:solidFill>
                  <a:schemeClr val="tx1"/>
                </a:solidFill>
              </a:rPr>
              <a:t>Болконская</a:t>
            </a:r>
            <a:r>
              <a:rPr lang="ru-RU" sz="2000" dirty="0">
                <a:solidFill>
                  <a:schemeClr val="tx1"/>
                </a:solidFill>
              </a:rPr>
              <a:t>  и </a:t>
            </a:r>
            <a:r>
              <a:rPr lang="ru-RU" sz="2000" dirty="0" smtClean="0">
                <a:solidFill>
                  <a:schemeClr val="tx1"/>
                </a:solidFill>
              </a:rPr>
              <a:t>давала </a:t>
            </a:r>
            <a:r>
              <a:rPr lang="ru-RU" sz="2000" dirty="0">
                <a:solidFill>
                  <a:schemeClr val="tx1"/>
                </a:solidFill>
              </a:rPr>
              <a:t>ему уроки русского языка и </a:t>
            </a:r>
            <a:r>
              <a:rPr lang="ru-RU" sz="2000" dirty="0" smtClean="0">
                <a:solidFill>
                  <a:schemeClr val="tx1"/>
                </a:solidFill>
              </a:rPr>
              <a:t>музыки.</a:t>
            </a:r>
          </a:p>
          <a:p>
            <a:pPr algn="just"/>
            <a:r>
              <a:rPr lang="ru-RU" sz="2000" dirty="0">
                <a:solidFill>
                  <a:schemeClr val="tx1"/>
                </a:solidFill>
              </a:rPr>
              <a:t>Князь Андрей </a:t>
            </a:r>
            <a:r>
              <a:rPr lang="ru-RU" sz="2000" dirty="0" smtClean="0">
                <a:solidFill>
                  <a:schemeClr val="tx1"/>
                </a:solidFill>
              </a:rPr>
              <a:t>был ранен </a:t>
            </a:r>
            <a:r>
              <a:rPr lang="ru-RU" sz="2000" dirty="0">
                <a:solidFill>
                  <a:schemeClr val="tx1"/>
                </a:solidFill>
              </a:rPr>
              <a:t>в войне 1812 года и </a:t>
            </a:r>
            <a:r>
              <a:rPr lang="ru-RU" sz="2000" dirty="0" smtClean="0">
                <a:solidFill>
                  <a:schemeClr val="tx1"/>
                </a:solidFill>
              </a:rPr>
              <a:t>вскоре умер. Всё </a:t>
            </a:r>
            <a:r>
              <a:rPr lang="ru-RU" sz="2000" dirty="0">
                <a:solidFill>
                  <a:schemeClr val="tx1"/>
                </a:solidFill>
              </a:rPr>
              <a:t>это </a:t>
            </a:r>
            <a:r>
              <a:rPr lang="ru-RU" sz="2000" dirty="0" smtClean="0">
                <a:solidFill>
                  <a:schemeClr val="tx1"/>
                </a:solidFill>
              </a:rPr>
              <a:t>произошло, когда Николеньке было </a:t>
            </a:r>
            <a:r>
              <a:rPr lang="ru-RU" sz="2000" dirty="0">
                <a:solidFill>
                  <a:schemeClr val="tx1"/>
                </a:solidFill>
              </a:rPr>
              <a:t>всего 7 </a:t>
            </a:r>
            <a:r>
              <a:rPr lang="ru-RU" sz="2000" dirty="0" smtClean="0">
                <a:solidFill>
                  <a:schemeClr val="tx1"/>
                </a:solidFill>
              </a:rPr>
              <a:t>лет.</a:t>
            </a:r>
          </a:p>
          <a:p>
            <a:pPr algn="just"/>
            <a:endParaRPr lang="ru-RU" sz="1600" dirty="0"/>
          </a:p>
        </p:txBody>
      </p:sp>
      <p:pic>
        <p:nvPicPr>
          <p:cNvPr id="9219" name="Picture 3" descr="Y:\Рыбак\Шарики\Фейрверк ум. 4.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9552" y="5299819"/>
            <a:ext cx="1828800" cy="1143000"/>
          </a:xfrm>
          <a:prstGeom prst="rect">
            <a:avLst/>
          </a:prstGeom>
          <a:noFill/>
          <a:extLst>
            <a:ext uri="{909E8E84-426E-40DD-AFC4-6F175D3DCCD1}">
              <a14:hiddenFill xmlns:a14="http://schemas.microsoft.com/office/drawing/2010/main" xmlns="">
                <a:solidFill>
                  <a:srgbClr val="FFFFFF"/>
                </a:solidFill>
              </a14:hiddenFill>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588224" y="5734938"/>
            <a:ext cx="1828800" cy="1146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AutoShape 7"/>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5" name="AutoShape 9"/>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6" name="AutoShape 11"/>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pic>
        <p:nvPicPr>
          <p:cNvPr id="4109" name="Picture 13" descr="C:\Users\Администратор\Pictures\2017-05-18\Scan10005.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08721" y="1628800"/>
            <a:ext cx="2139967" cy="329028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74219209"/>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C:\Users\Администратор\Pictures\техно.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1169" y="0"/>
            <a:ext cx="9171777" cy="683377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Подзаголовок 4"/>
          <p:cNvSpPr>
            <a:spLocks noGrp="1"/>
          </p:cNvSpPr>
          <p:nvPr>
            <p:ph type="subTitle"/>
          </p:nvPr>
        </p:nvSpPr>
        <p:spPr>
          <a:xfrm>
            <a:off x="611560" y="1340768"/>
            <a:ext cx="8352928" cy="2952328"/>
          </a:xfrm>
        </p:spPr>
        <p:txBody>
          <a:bodyPr/>
          <a:lstStyle/>
          <a:p>
            <a:pPr indent="271463" algn="just"/>
            <a:r>
              <a:rPr lang="ru-RU" dirty="0" smtClean="0"/>
              <a:t>13 апреля 1902 года в Санкт-Петербурге были проведены испытания первого в России троллейбуса, который ещё называли «электрическим автомобилем». Весил троллейбус 820 килограммов. </a:t>
            </a:r>
          </a:p>
          <a:p>
            <a:pPr algn="just"/>
            <a:r>
              <a:rPr lang="ru-RU" dirty="0" smtClean="0"/>
              <a:t>Журнал «Автомобиль» по поводу этих событий опубликовал заметку об испытаниях «автомобиля, приводимого в движение электрической энергией, получаемой от проводов вдоль пути, но ходящего не по рельсам, а по обычной дороге».</a:t>
            </a:r>
          </a:p>
          <a:p>
            <a:pPr indent="271463" algn="just"/>
            <a:r>
              <a:rPr lang="ru-RU" dirty="0" smtClean="0"/>
              <a:t>Новинка прижилась не сразу — лишь три десятка лет спустя в Москве были введены троллейбусные маршруты. В Ростове-на-Дону первая троллейбусная линия от </a:t>
            </a:r>
            <a:r>
              <a:rPr lang="ru-RU" dirty="0" err="1" smtClean="0"/>
              <a:t>Сельмаша</a:t>
            </a:r>
            <a:r>
              <a:rPr lang="ru-RU" dirty="0" smtClean="0"/>
              <a:t> до Театральной площади открыта 18 июня 1936 года.</a:t>
            </a:r>
            <a:endParaRPr lang="ru-RU" dirty="0"/>
          </a:p>
        </p:txBody>
      </p:sp>
      <p:sp>
        <p:nvSpPr>
          <p:cNvPr id="4" name="Заголовок 3"/>
          <p:cNvSpPr>
            <a:spLocks noGrp="1"/>
          </p:cNvSpPr>
          <p:nvPr>
            <p:ph type="title"/>
          </p:nvPr>
        </p:nvSpPr>
        <p:spPr>
          <a:xfrm>
            <a:off x="179512" y="296640"/>
            <a:ext cx="8676488" cy="899640"/>
          </a:xfrm>
        </p:spPr>
        <p:txBody>
          <a:bodyPr/>
          <a:lstStyle/>
          <a:p>
            <a:pPr algn="ctr"/>
            <a:r>
              <a:rPr lang="ru-RU" sz="2200" b="1" dirty="0" smtClean="0">
                <a:solidFill>
                  <a:srgbClr val="A0208E"/>
                </a:solidFill>
              </a:rPr>
              <a:t>13 апреля — 120 лет назад в Санкт-Петербурге проведены испытания первого в России троллейбуса (1902)</a:t>
            </a:r>
            <a:endParaRPr lang="ru-RU" sz="2200" b="1" dirty="0">
              <a:solidFill>
                <a:srgbClr val="A0208E"/>
              </a:solidFill>
            </a:endParaRPr>
          </a:p>
        </p:txBody>
      </p:sp>
      <p:pic>
        <p:nvPicPr>
          <p:cNvPr id="5122" name="Picture 2" descr="Y:\Методисты\Нероба\4 четверть\Дет.энцикл.техники.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5576" y="4519450"/>
            <a:ext cx="1464742" cy="1945360"/>
          </a:xfrm>
          <a:prstGeom prst="rect">
            <a:avLst/>
          </a:prstGeom>
          <a:noFill/>
          <a:extLst>
            <a:ext uri="{909E8E84-426E-40DD-AFC4-6F175D3DCCD1}">
              <a14:hiddenFill xmlns:a14="http://schemas.microsoft.com/office/drawing/2010/main" xmlns="">
                <a:solidFill>
                  <a:srgbClr val="FFFFFF"/>
                </a:solidFill>
              </a14:hiddenFill>
            </a:ext>
          </a:extLst>
        </p:spPr>
      </p:pic>
      <p:pic>
        <p:nvPicPr>
          <p:cNvPr id="5123" name="Picture 3" descr="Y:\Методисты\Нероба\4 четверть\История транспорта.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780540" y="4457772"/>
            <a:ext cx="1719452" cy="2068716"/>
          </a:xfrm>
          <a:prstGeom prst="rect">
            <a:avLst/>
          </a:prstGeom>
          <a:noFill/>
          <a:extLst>
            <a:ext uri="{909E8E84-426E-40DD-AFC4-6F175D3DCCD1}">
              <a14:hiddenFill xmlns:a14="http://schemas.microsoft.com/office/drawing/2010/main" xmlns="">
                <a:solidFill>
                  <a:srgbClr val="FFFFFF"/>
                </a:solidFill>
              </a14:hiddenFill>
            </a:ext>
          </a:extLst>
        </p:spPr>
      </p:pic>
      <p:pic>
        <p:nvPicPr>
          <p:cNvPr id="5124" name="Picture 4" descr="Y:\Методисты\Нероба\4 четверть\Дет.энц.техники разворот про троллейбус.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243566" y="4457772"/>
            <a:ext cx="1560682" cy="2068716"/>
          </a:xfrm>
          <a:prstGeom prst="rect">
            <a:avLst/>
          </a:prstGeom>
          <a:noFill/>
          <a:extLst>
            <a:ext uri="{909E8E84-426E-40DD-AFC4-6F175D3DCCD1}">
              <a14:hiddenFill xmlns:a14="http://schemas.microsoft.com/office/drawing/2010/main" xmlns="">
                <a:solidFill>
                  <a:srgbClr val="FFFFFF"/>
                </a:solidFill>
              </a14:hiddenFill>
            </a:ext>
          </a:extLst>
        </p:spPr>
      </p:pic>
      <p:pic>
        <p:nvPicPr>
          <p:cNvPr id="5125" name="Picture 5" descr="Y:\Методисты\Нероба\4 четверть\Дет.энц.техники разворот про троллейбус2.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768920" y="4458338"/>
            <a:ext cx="1547496" cy="206871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6631588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4" name="Picture 2"/>
          <p:cNvPicPr/>
          <p:nvPr/>
        </p:nvPicPr>
        <p:blipFill>
          <a:blip r:embed="rId2"/>
          <a:stretch/>
        </p:blipFill>
        <p:spPr>
          <a:xfrm>
            <a:off x="0" y="0"/>
            <a:ext cx="9143640" cy="6857640"/>
          </a:xfrm>
          <a:prstGeom prst="rect">
            <a:avLst/>
          </a:prstGeom>
          <a:ln>
            <a:noFill/>
          </a:ln>
        </p:spPr>
      </p:pic>
      <p:sp>
        <p:nvSpPr>
          <p:cNvPr id="765" name="TextShape 1"/>
          <p:cNvSpPr txBox="1"/>
          <p:nvPr/>
        </p:nvSpPr>
        <p:spPr>
          <a:xfrm>
            <a:off x="457200" y="274680"/>
            <a:ext cx="8229240" cy="1142640"/>
          </a:xfrm>
          <a:prstGeom prst="rect">
            <a:avLst/>
          </a:prstGeom>
          <a:noFill/>
          <a:ln>
            <a:noFill/>
          </a:ln>
        </p:spPr>
        <p:txBody>
          <a:bodyPr anchor="ctr"/>
          <a:lstStyle/>
          <a:p>
            <a:pPr algn="ctr">
              <a:lnSpc>
                <a:spcPct val="100000"/>
              </a:lnSpc>
            </a:pPr>
            <a:r>
              <a:rPr lang="ru-RU" sz="2800" b="1" strike="noStrike" spc="-1" dirty="0">
                <a:solidFill>
                  <a:srgbClr val="000000"/>
                </a:solidFill>
                <a:uFill>
                  <a:solidFill>
                    <a:srgbClr val="FFFFFF"/>
                  </a:solidFill>
                </a:uFill>
                <a:latin typeface="Calibri"/>
              </a:rPr>
              <a:t>15 апреля  – День экологических знаний</a:t>
            </a:r>
            <a:endParaRPr lang="ru-RU" sz="1800" b="1" strike="noStrike" spc="-1" dirty="0">
              <a:solidFill>
                <a:srgbClr val="000000"/>
              </a:solidFill>
              <a:uFill>
                <a:solidFill>
                  <a:srgbClr val="FFFFFF"/>
                </a:solidFill>
              </a:uFill>
              <a:latin typeface="Calibri"/>
            </a:endParaRPr>
          </a:p>
        </p:txBody>
      </p:sp>
      <p:sp>
        <p:nvSpPr>
          <p:cNvPr id="766" name="TextShape 2"/>
          <p:cNvSpPr txBox="1"/>
          <p:nvPr/>
        </p:nvSpPr>
        <p:spPr>
          <a:xfrm>
            <a:off x="457200" y="1268760"/>
            <a:ext cx="8229240" cy="2520280"/>
          </a:xfrm>
          <a:prstGeom prst="rect">
            <a:avLst/>
          </a:prstGeom>
          <a:noFill/>
          <a:ln>
            <a:noFill/>
          </a:ln>
        </p:spPr>
        <p:txBody>
          <a:bodyPr/>
          <a:lstStyle/>
          <a:p>
            <a:pPr marL="343080" indent="-342720" algn="just">
              <a:lnSpc>
                <a:spcPct val="100000"/>
              </a:lnSpc>
              <a:buClr>
                <a:srgbClr val="000000"/>
              </a:buClr>
              <a:buFont typeface="Arial"/>
              <a:buChar char="•"/>
            </a:pPr>
            <a:r>
              <a:rPr lang="ru-RU" sz="2000" b="0" strike="noStrike" spc="-1" dirty="0">
                <a:solidFill>
                  <a:srgbClr val="000000"/>
                </a:solidFill>
                <a:uFill>
                  <a:solidFill>
                    <a:srgbClr val="FFFFFF"/>
                  </a:solidFill>
                </a:uFill>
                <a:latin typeface="Calibri"/>
              </a:rPr>
              <a:t>В нашей стране этот праздник отмечается с 1996 года по инициативе общественных природоохранных организаций. Основная цель этого дня – продвижение экологических знаний и формирование экологической культуры населения, информирование общественности о состоянии дел в области экологической безопасности и о состоянии окружающей среды, а также воспитание и подготовка гражданина, умеющего мыслить экологически. </a:t>
            </a:r>
          </a:p>
        </p:txBody>
      </p:sp>
      <p:pic>
        <p:nvPicPr>
          <p:cNvPr id="767" name="Picture 2"/>
          <p:cNvPicPr/>
          <p:nvPr/>
        </p:nvPicPr>
        <p:blipFill>
          <a:blip r:embed="rId3"/>
          <a:stretch/>
        </p:blipFill>
        <p:spPr>
          <a:xfrm>
            <a:off x="722169" y="3537009"/>
            <a:ext cx="1715195" cy="2283845"/>
          </a:xfrm>
          <a:prstGeom prst="rect">
            <a:avLst/>
          </a:prstGeom>
          <a:ln>
            <a:noFill/>
          </a:ln>
        </p:spPr>
      </p:pic>
      <p:pic>
        <p:nvPicPr>
          <p:cNvPr id="768" name="Picture 2"/>
          <p:cNvPicPr/>
          <p:nvPr/>
        </p:nvPicPr>
        <p:blipFill>
          <a:blip r:embed="rId4" cstate="print"/>
          <a:stretch/>
        </p:blipFill>
        <p:spPr>
          <a:xfrm>
            <a:off x="2894565" y="3673834"/>
            <a:ext cx="1663394" cy="2147021"/>
          </a:xfrm>
          <a:prstGeom prst="rect">
            <a:avLst/>
          </a:prstGeom>
          <a:ln>
            <a:noFill/>
          </a:ln>
        </p:spPr>
      </p:pic>
      <p:pic>
        <p:nvPicPr>
          <p:cNvPr id="769" name="Picture 3"/>
          <p:cNvPicPr/>
          <p:nvPr/>
        </p:nvPicPr>
        <p:blipFill>
          <a:blip r:embed="rId5"/>
          <a:stretch/>
        </p:blipFill>
        <p:spPr>
          <a:xfrm>
            <a:off x="4861717" y="3673834"/>
            <a:ext cx="1762330" cy="2147020"/>
          </a:xfrm>
          <a:prstGeom prst="rect">
            <a:avLst/>
          </a:prstGeom>
          <a:ln>
            <a:noFill/>
          </a:ln>
        </p:spPr>
      </p:pic>
      <p:pic>
        <p:nvPicPr>
          <p:cNvPr id="770" name="Picture 4"/>
          <p:cNvPicPr/>
          <p:nvPr/>
        </p:nvPicPr>
        <p:blipFill>
          <a:blip r:embed="rId6"/>
          <a:stretch/>
        </p:blipFill>
        <p:spPr>
          <a:xfrm>
            <a:off x="7007554" y="3428820"/>
            <a:ext cx="1678886" cy="223327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27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1008112"/>
          </a:xfrm>
        </p:spPr>
        <p:txBody>
          <a:bodyPr>
            <a:normAutofit/>
          </a:bodyPr>
          <a:lstStyle/>
          <a:p>
            <a:r>
              <a:rPr lang="ru-RU" sz="2400" b="1" dirty="0"/>
              <a:t>1 апреля </a:t>
            </a:r>
            <a:r>
              <a:rPr lang="ru-RU" sz="2400" b="1" dirty="0" smtClean="0"/>
              <a:t>– </a:t>
            </a:r>
            <a:r>
              <a:rPr lang="ru-RU" sz="2400" b="1" dirty="0"/>
              <a:t>100 лет со дня рождения русского писателя Сергея Петровича Алексеева (1922-2008)</a:t>
            </a:r>
          </a:p>
        </p:txBody>
      </p:sp>
      <p:sp>
        <p:nvSpPr>
          <p:cNvPr id="4" name="Содержимое 3"/>
          <p:cNvSpPr>
            <a:spLocks noGrp="1"/>
          </p:cNvSpPr>
          <p:nvPr>
            <p:ph sz="half" idx="2"/>
          </p:nvPr>
        </p:nvSpPr>
        <p:spPr>
          <a:xfrm>
            <a:off x="2483768" y="1196752"/>
            <a:ext cx="6480720" cy="5400600"/>
          </a:xfrm>
        </p:spPr>
        <p:txBody>
          <a:bodyPr>
            <a:noAutofit/>
          </a:bodyPr>
          <a:lstStyle/>
          <a:p>
            <a:pPr algn="just">
              <a:spcBef>
                <a:spcPts val="0"/>
              </a:spcBef>
            </a:pPr>
            <a:r>
              <a:rPr lang="ru-RU" sz="1800" dirty="0"/>
              <a:t>Во время войны Сергей Алексеев  обучал молодых </a:t>
            </a:r>
            <a:r>
              <a:rPr lang="ru-RU" sz="1800" dirty="0" smtClean="0"/>
              <a:t>лётчиков </a:t>
            </a:r>
            <a:r>
              <a:rPr lang="ru-RU" sz="1800" dirty="0"/>
              <a:t>в авиационном училище в качестве инструктора. Получив травмы после неудачного учебного </a:t>
            </a:r>
            <a:r>
              <a:rPr lang="ru-RU" sz="1800" dirty="0" smtClean="0"/>
              <a:t>полёта </a:t>
            </a:r>
            <a:r>
              <a:rPr lang="ru-RU" sz="1800" dirty="0"/>
              <a:t>в 1945 году, вынужден был уйти из авиации.</a:t>
            </a:r>
          </a:p>
          <a:p>
            <a:pPr algn="just">
              <a:spcBef>
                <a:spcPts val="0"/>
              </a:spcBef>
            </a:pPr>
            <a:r>
              <a:rPr lang="ru-RU" sz="1800" dirty="0"/>
              <a:t>В литературу С.П. Алексеев </a:t>
            </a:r>
            <a:r>
              <a:rPr lang="ru-RU" sz="1800" dirty="0" smtClean="0"/>
              <a:t>пришёл </a:t>
            </a:r>
            <a:r>
              <a:rPr lang="ru-RU" sz="1800" dirty="0"/>
              <a:t>как редактор и критик, став впоследствии известным писателем. Был редактором "Детской литературы" с 1946 года, занимал ответственные должности секретаря и председателя Комиссии по детской литературе СП СССР с 1950 года, работал главным редактором журнала "Детская литература" в период с 1965 по 1996 год. С.П. Алексеев автор множества учебников и книг, издававшихся во многих странах.</a:t>
            </a:r>
          </a:p>
          <a:p>
            <a:pPr algn="just">
              <a:spcBef>
                <a:spcPts val="0"/>
              </a:spcBef>
            </a:pPr>
            <a:r>
              <a:rPr lang="ru-RU" sz="1800" dirty="0"/>
              <a:t>Его труды отмечены в 1984 году Государственной премией СССР, в 1970-м Государственной премией РСФСР имени Н.К. Крупской, в 1979-м </a:t>
            </a:r>
            <a:r>
              <a:rPr lang="ru-RU" sz="1800" dirty="0" smtClean="0"/>
              <a:t>– </a:t>
            </a:r>
            <a:r>
              <a:rPr lang="ru-RU" sz="1800" dirty="0"/>
              <a:t>премией Ленинского комсомола. Ему </a:t>
            </a:r>
            <a:r>
              <a:rPr lang="ru-RU" sz="1800" dirty="0" smtClean="0"/>
              <a:t>вручён </a:t>
            </a:r>
            <a:r>
              <a:rPr lang="ru-RU" sz="1800" dirty="0"/>
              <a:t>Международный диплом Г.Х. Андерсена, </a:t>
            </a:r>
            <a:r>
              <a:rPr lang="ru-RU" sz="1800" dirty="0" smtClean="0"/>
              <a:t>Почётный </a:t>
            </a:r>
            <a:r>
              <a:rPr lang="ru-RU" sz="1800" dirty="0"/>
              <a:t>диплом Международного Совета по детской книге (IBBY). Алексеев С.П. удостоен звания заслуженный работник культуры РСФСР.</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3528" y="764704"/>
            <a:ext cx="1968500" cy="2378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43608" y="2492896"/>
            <a:ext cx="1804987" cy="2262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48502" y="4527038"/>
            <a:ext cx="1343178" cy="21095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021557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60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296652"/>
            <a:ext cx="8244680" cy="900113"/>
          </a:xfrm>
        </p:spPr>
        <p:txBody>
          <a:bodyPr/>
          <a:lstStyle/>
          <a:p>
            <a:r>
              <a:rPr lang="ru-RU" sz="3200" b="1" dirty="0" smtClean="0">
                <a:solidFill>
                  <a:srgbClr val="FF0000"/>
                </a:solidFill>
              </a:rPr>
              <a:t>15 апреля – Международный день культуры</a:t>
            </a:r>
            <a:endParaRPr lang="ru-RU" sz="3200" b="1" dirty="0">
              <a:solidFill>
                <a:srgbClr val="FF0000"/>
              </a:solidFill>
            </a:endParaRPr>
          </a:p>
        </p:txBody>
      </p:sp>
      <p:sp>
        <p:nvSpPr>
          <p:cNvPr id="3" name="Содержимое 2"/>
          <p:cNvSpPr>
            <a:spLocks noGrp="1"/>
          </p:cNvSpPr>
          <p:nvPr>
            <p:ph idx="1"/>
          </p:nvPr>
        </p:nvSpPr>
        <p:spPr>
          <a:xfrm>
            <a:off x="179512" y="1249322"/>
            <a:ext cx="8676084" cy="4428000"/>
          </a:xfrm>
        </p:spPr>
        <p:txBody>
          <a:bodyPr/>
          <a:lstStyle/>
          <a:p>
            <a:pPr marL="685800" algn="just">
              <a:spcBef>
                <a:spcPts val="0"/>
              </a:spcBef>
            </a:pPr>
            <a:r>
              <a:rPr lang="ru-RU" sz="2000" dirty="0" smtClean="0">
                <a:solidFill>
                  <a:schemeClr val="tx1">
                    <a:lumMod val="95000"/>
                    <a:lumOff val="5000"/>
                  </a:schemeClr>
                </a:solidFill>
              </a:rPr>
              <a:t>Он </a:t>
            </a:r>
            <a:r>
              <a:rPr lang="ru-RU" sz="2000" dirty="0">
                <a:solidFill>
                  <a:schemeClr val="tx1">
                    <a:lumMod val="95000"/>
                    <a:lumOff val="5000"/>
                  </a:schemeClr>
                </a:solidFill>
              </a:rPr>
              <a:t>был </a:t>
            </a:r>
            <a:r>
              <a:rPr lang="ru-RU" sz="2000" dirty="0" smtClean="0">
                <a:solidFill>
                  <a:schemeClr val="tx1">
                    <a:lumMod val="95000"/>
                    <a:lumOff val="5000"/>
                  </a:schemeClr>
                </a:solidFill>
              </a:rPr>
              <a:t>учреждён </a:t>
            </a:r>
            <a:r>
              <a:rPr lang="ru-RU" sz="2000" dirty="0">
                <a:solidFill>
                  <a:schemeClr val="tx1">
                    <a:lumMod val="95000"/>
                    <a:lumOff val="5000"/>
                  </a:schemeClr>
                </a:solidFill>
              </a:rPr>
              <a:t>в честь принятия 15 апреля 1935 года международного договора «Об охране художественных и научных учреждений и исторических памятников», который стал известен в международно-правовой практике как Пакт Рериха. </a:t>
            </a:r>
            <a:endParaRPr lang="ru-RU" sz="2000" dirty="0" smtClean="0">
              <a:solidFill>
                <a:schemeClr val="tx1">
                  <a:lumMod val="95000"/>
                  <a:lumOff val="5000"/>
                </a:schemeClr>
              </a:solidFill>
            </a:endParaRPr>
          </a:p>
          <a:p>
            <a:pPr marL="685800" algn="just">
              <a:spcBef>
                <a:spcPts val="0"/>
              </a:spcBef>
            </a:pPr>
            <a:r>
              <a:rPr lang="ru-RU" sz="2000" dirty="0">
                <a:solidFill>
                  <a:schemeClr val="tx1">
                    <a:lumMod val="95000"/>
                    <a:lumOff val="5000"/>
                  </a:schemeClr>
                </a:solidFill>
              </a:rPr>
              <a:t>в российских городах устраиваются торжественные концерты, выставки национальных культур, конференции и лекции на различные культурные темы, музыкальные и поэтические вечера, танцевальные и театрализованные представления и многое другое. Также в этот день поднимают Знамя Мира, поздравляют всех работников культуры с их профессиональным праздником</a:t>
            </a:r>
            <a:r>
              <a:rPr lang="ru-RU" sz="2000" dirty="0" smtClean="0">
                <a:solidFill>
                  <a:schemeClr val="tx1">
                    <a:lumMod val="95000"/>
                    <a:lumOff val="5000"/>
                  </a:schemeClr>
                </a:solidFill>
              </a:rPr>
              <a:t>.</a:t>
            </a:r>
          </a:p>
          <a:p>
            <a:pPr marL="685800" algn="just">
              <a:spcBef>
                <a:spcPts val="0"/>
              </a:spcBef>
            </a:pPr>
            <a:endParaRPr lang="ru-RU" sz="2000" dirty="0">
              <a:solidFill>
                <a:schemeClr val="tx1">
                  <a:lumMod val="95000"/>
                  <a:lumOff val="5000"/>
                </a:schemeClr>
              </a:solidFill>
            </a:endParaRPr>
          </a:p>
        </p:txBody>
      </p:sp>
      <p:pic>
        <p:nvPicPr>
          <p:cNvPr id="5122" name="Picture 2" descr="C:\Users\Администратор\Pictures\2017-05-24\Scan10009.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67851" y="4624909"/>
            <a:ext cx="1516748" cy="2035582"/>
          </a:xfrm>
          <a:prstGeom prst="rect">
            <a:avLst/>
          </a:prstGeom>
          <a:noFill/>
          <a:extLst>
            <a:ext uri="{909E8E84-426E-40DD-AFC4-6F175D3DCCD1}">
              <a14:hiddenFill xmlns:a14="http://schemas.microsoft.com/office/drawing/2010/main" xmlns="">
                <a:solidFill>
                  <a:srgbClr val="FFFFFF"/>
                </a:solidFill>
              </a14:hiddenFill>
            </a:ext>
          </a:extLst>
        </p:spPr>
      </p:pic>
      <p:pic>
        <p:nvPicPr>
          <p:cNvPr id="5123" name="Picture 3" descr="C:\Users\Администратор\Pictures\2017-06-07\Scan10005.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56888" y="4441584"/>
            <a:ext cx="1352199" cy="2150079"/>
          </a:xfrm>
          <a:prstGeom prst="rect">
            <a:avLst/>
          </a:prstGeom>
          <a:noFill/>
          <a:extLst>
            <a:ext uri="{909E8E84-426E-40DD-AFC4-6F175D3DCCD1}">
              <a14:hiddenFill xmlns:a14="http://schemas.microsoft.com/office/drawing/2010/main" xmlns="">
                <a:solidFill>
                  <a:srgbClr val="FFFFFF"/>
                </a:solidFill>
              </a14:hiddenFill>
            </a:ext>
          </a:extLst>
        </p:spPr>
      </p:pic>
      <p:pic>
        <p:nvPicPr>
          <p:cNvPr id="5124" name="Picture 4" descr="C:\Users\Администратор\Pictures\2017-06-07\Scan10006.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497948" y="4509120"/>
            <a:ext cx="1322349" cy="201500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37443268"/>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6512" y="0"/>
            <a:ext cx="9180512" cy="6857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Подзаголовок 4"/>
          <p:cNvSpPr>
            <a:spLocks noGrp="1"/>
          </p:cNvSpPr>
          <p:nvPr>
            <p:ph type="subTitle"/>
          </p:nvPr>
        </p:nvSpPr>
        <p:spPr>
          <a:xfrm>
            <a:off x="323528" y="1196752"/>
            <a:ext cx="6120680" cy="5544616"/>
          </a:xfrm>
        </p:spPr>
        <p:txBody>
          <a:bodyPr/>
          <a:lstStyle/>
          <a:p>
            <a:pPr indent="457200" algn="just"/>
            <a:r>
              <a:rPr lang="ru-RU" dirty="0" smtClean="0">
                <a:latin typeface="Times New Roman" pitchFamily="18" charset="0"/>
                <a:cs typeface="Times New Roman" pitchFamily="18" charset="0"/>
              </a:rPr>
              <a:t>Дата 15 апреля 1912 года отмечена в истории крупнейшей морской катастрофой ХХ века – в Атлантике, по пути из Саутгемптона (Великобритания) в Нью-Йорк (США), натолкнувшись на айсберг, затонул крупнейший пассажирский лайнер «Титаник». О печально известном пароходе написаны десятки книг, сотни статей и очерков, поставлено несколько фильмов.</a:t>
            </a:r>
          </a:p>
          <a:p>
            <a:pPr indent="457200" algn="just"/>
            <a:r>
              <a:rPr lang="ru-RU" dirty="0" smtClean="0">
                <a:latin typeface="Times New Roman" pitchFamily="18" charset="0"/>
                <a:cs typeface="Times New Roman" pitchFamily="18" charset="0"/>
              </a:rPr>
              <a:t>После столкновения с тонущего судна на воду удалось спустить 15 шлюпок и два плота. По разным данным в этой катастрофе погибли от 1400 до 1517 человек. Спасшихся было в два раза меньше – всего семьсот человек. </a:t>
            </a:r>
          </a:p>
          <a:p>
            <a:pPr indent="457200" algn="just"/>
            <a:r>
              <a:rPr lang="ru-RU" dirty="0" smtClean="0">
                <a:latin typeface="Times New Roman" pitchFamily="18" charset="0"/>
                <a:cs typeface="Times New Roman" pitchFamily="18" charset="0"/>
              </a:rPr>
              <a:t>Красавец «Титаник» – один из крупнейших и наиболее роскошных лайнеров был построен в том же 1912 году по заказу судоходной компании «Уайт Стар </a:t>
            </a:r>
            <a:r>
              <a:rPr lang="ru-RU" dirty="0" err="1" smtClean="0">
                <a:latin typeface="Times New Roman" pitchFamily="18" charset="0"/>
                <a:cs typeface="Times New Roman" pitchFamily="18" charset="0"/>
              </a:rPr>
              <a:t>Лайн</a:t>
            </a:r>
            <a:r>
              <a:rPr lang="ru-RU" dirty="0" smtClean="0">
                <a:latin typeface="Times New Roman" pitchFamily="18" charset="0"/>
                <a:cs typeface="Times New Roman" pitchFamily="18" charset="0"/>
              </a:rPr>
              <a:t>». Он поражал своими размерами и архитектурным совершенством. Его длина, как писали газеты того времени, была равна длине трёх городских кварталов, высота двигателя – высоте трёхэтажного дома, а якорь для «Титаника» по улицам Белфаста тащила упряжка из 20 самых сильных лошадей.</a:t>
            </a:r>
          </a:p>
          <a:p>
            <a:endParaRPr lang="ru-RU" dirty="0">
              <a:latin typeface="Times New Roman" pitchFamily="18" charset="0"/>
              <a:cs typeface="Times New Roman" pitchFamily="18" charset="0"/>
            </a:endParaRPr>
          </a:p>
        </p:txBody>
      </p:sp>
      <p:sp>
        <p:nvSpPr>
          <p:cNvPr id="4" name="Заголовок 3"/>
          <p:cNvSpPr>
            <a:spLocks noGrp="1"/>
          </p:cNvSpPr>
          <p:nvPr>
            <p:ph type="title"/>
          </p:nvPr>
        </p:nvSpPr>
        <p:spPr>
          <a:xfrm>
            <a:off x="395536" y="296640"/>
            <a:ext cx="8460464" cy="899640"/>
          </a:xfrm>
        </p:spPr>
        <p:txBody>
          <a:bodyPr/>
          <a:lstStyle/>
          <a:p>
            <a:pPr algn="ctr"/>
            <a:r>
              <a:rPr lang="ru-RU" sz="2800" b="1" dirty="0" smtClean="0">
                <a:solidFill>
                  <a:srgbClr val="0070C0"/>
                </a:solidFill>
                <a:latin typeface="Calibri" panose="020F0502020204030204" pitchFamily="34" charset="0"/>
              </a:rPr>
              <a:t>15 апреля – 110 лет назад в Атлантическом океане затонул пассажирский лайнер «Титаник» (1912)</a:t>
            </a:r>
            <a:endParaRPr lang="ru-RU" sz="2800" b="1" dirty="0">
              <a:solidFill>
                <a:srgbClr val="0070C0"/>
              </a:solidFill>
              <a:latin typeface="Calibri" panose="020F0502020204030204" pitchFamily="34" charset="0"/>
            </a:endParaRPr>
          </a:p>
        </p:txBody>
      </p:sp>
      <p:pic>
        <p:nvPicPr>
          <p:cNvPr id="6146" name="Picture 2" descr="Y:\Методисты\Нероба\4 четверть\Титаник.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60232" y="1916832"/>
            <a:ext cx="2251939" cy="343664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047458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107504" y="274638"/>
            <a:ext cx="9036496" cy="1143000"/>
          </a:xfrm>
        </p:spPr>
        <p:txBody>
          <a:bodyPr>
            <a:noAutofit/>
          </a:bodyPr>
          <a:lstStyle/>
          <a:p>
            <a:r>
              <a:rPr lang="ru-RU" sz="2400" b="1" dirty="0" smtClean="0"/>
              <a:t>16 </a:t>
            </a:r>
            <a:r>
              <a:rPr lang="ru-RU" sz="2400" b="1" dirty="0"/>
              <a:t>апреля </a:t>
            </a:r>
            <a:r>
              <a:rPr lang="ru-RU" sz="2400" b="1" dirty="0" smtClean="0"/>
              <a:t>– </a:t>
            </a:r>
            <a:r>
              <a:rPr lang="ru-RU" sz="2400" b="1" dirty="0"/>
              <a:t>300 лет назад </a:t>
            </a:r>
            <a:r>
              <a:rPr lang="ru-RU" sz="2400" b="1" dirty="0" smtClean="0"/>
              <a:t>Пётр </a:t>
            </a:r>
            <a:r>
              <a:rPr lang="ru-RU" sz="2400" b="1" dirty="0"/>
              <a:t>I повелел открыть школы обучения мореходному делу только для русских подданных (</a:t>
            </a:r>
            <a:r>
              <a:rPr lang="ru-RU" sz="2400" b="1" dirty="0" smtClean="0"/>
              <a:t>1722)</a:t>
            </a:r>
            <a:endParaRPr lang="ru-RU" sz="2400" b="1" dirty="0"/>
          </a:p>
        </p:txBody>
      </p:sp>
      <p:sp>
        <p:nvSpPr>
          <p:cNvPr id="3" name="Объект 2"/>
          <p:cNvSpPr>
            <a:spLocks noGrp="1"/>
          </p:cNvSpPr>
          <p:nvPr>
            <p:ph idx="1"/>
          </p:nvPr>
        </p:nvSpPr>
        <p:spPr>
          <a:xfrm>
            <a:off x="251520" y="1412775"/>
            <a:ext cx="5976664" cy="5072195"/>
          </a:xfrm>
        </p:spPr>
        <p:txBody>
          <a:bodyPr>
            <a:normAutofit fontScale="92500" lnSpcReduction="20000"/>
          </a:bodyPr>
          <a:lstStyle/>
          <a:p>
            <a:pPr algn="just"/>
            <a:r>
              <a:rPr lang="ru-RU" sz="2000" dirty="0"/>
              <a:t>Для создания могущественного государства </a:t>
            </a:r>
            <a:r>
              <a:rPr lang="ru-RU" sz="2000" dirty="0" smtClean="0"/>
              <a:t>Пётр </a:t>
            </a:r>
            <a:r>
              <a:rPr lang="ru-RU" sz="2000" dirty="0"/>
              <a:t>I много внимания уделял организации новой регулярной армии и созданию военно-морского флота России. В ходе своих путешествий в Европу царь изучал организацию европейских армий и их вооружение. Из Англии и Голландии он </a:t>
            </a:r>
            <a:r>
              <a:rPr lang="ru-RU" sz="2000" dirty="0" smtClean="0"/>
              <a:t>привёз </a:t>
            </a:r>
            <a:r>
              <a:rPr lang="ru-RU" sz="2000" dirty="0"/>
              <a:t>в Россию около 700 военных специалистов, которые внесли неоценимый вклад в создание российского флота.</a:t>
            </a:r>
          </a:p>
          <a:p>
            <a:pPr algn="just"/>
            <a:r>
              <a:rPr lang="ru-RU" sz="2000" dirty="0"/>
              <a:t>Однако для боеспособной армии требовался обученный офицерский корпус. Если раньше для укомплектования полков вербовались западные офицеры, которых привлекали высоким денежным содержанием и различными привилегиями, то для регулярной армии Петру требовались русские военные специалисты.</a:t>
            </a:r>
          </a:p>
          <a:p>
            <a:pPr algn="just"/>
            <a:r>
              <a:rPr lang="ru-RU" sz="2000" dirty="0" smtClean="0"/>
              <a:t>Пётр </a:t>
            </a:r>
            <a:r>
              <a:rPr lang="ru-RU" sz="2000" dirty="0"/>
              <a:t>I повелел Адмиралтейству открыть школы обучения морскому делу. Но принимать в эти учебные заведения дозволялось только русских подданных.</a:t>
            </a:r>
          </a:p>
        </p:txBody>
      </p:sp>
      <p:pic>
        <p:nvPicPr>
          <p:cNvPr id="7170" name="Picture 2" descr="Y:\Методисты\Нероба\4 четверть\Как Россия стала морской державой.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588224" y="1412776"/>
            <a:ext cx="1923465" cy="2461935"/>
          </a:xfrm>
          <a:prstGeom prst="rect">
            <a:avLst/>
          </a:prstGeom>
          <a:noFill/>
          <a:extLst>
            <a:ext uri="{909E8E84-426E-40DD-AFC4-6F175D3DCCD1}">
              <a14:hiddenFill xmlns:a14="http://schemas.microsoft.com/office/drawing/2010/main" xmlns="">
                <a:solidFill>
                  <a:srgbClr val="FFFFFF"/>
                </a:solidFill>
              </a14:hiddenFill>
            </a:ext>
          </a:extLst>
        </p:spPr>
      </p:pic>
      <p:pic>
        <p:nvPicPr>
          <p:cNvPr id="7171" name="Picture 3" descr="Y:\Методисты\Нероба\4 четверть\русский флот .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677562" y="4149080"/>
            <a:ext cx="1688046" cy="233589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113229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60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260649"/>
            <a:ext cx="8028656" cy="576063"/>
          </a:xfrm>
        </p:spPr>
        <p:txBody>
          <a:bodyPr/>
          <a:lstStyle/>
          <a:p>
            <a:r>
              <a:rPr lang="ru-RU" sz="3200" b="1" dirty="0" smtClean="0">
                <a:solidFill>
                  <a:srgbClr val="FF0000"/>
                </a:solidFill>
              </a:rPr>
              <a:t>16 апреля – День цирка</a:t>
            </a:r>
            <a:endParaRPr lang="ru-RU" sz="3200" b="1" dirty="0">
              <a:solidFill>
                <a:srgbClr val="FF0000"/>
              </a:solidFill>
            </a:endParaRPr>
          </a:p>
        </p:txBody>
      </p:sp>
      <p:sp>
        <p:nvSpPr>
          <p:cNvPr id="3" name="Содержимое 2"/>
          <p:cNvSpPr>
            <a:spLocks noGrp="1"/>
          </p:cNvSpPr>
          <p:nvPr>
            <p:ph idx="1"/>
          </p:nvPr>
        </p:nvSpPr>
        <p:spPr>
          <a:xfrm>
            <a:off x="361613" y="836712"/>
            <a:ext cx="8604076" cy="3938340"/>
          </a:xfrm>
        </p:spPr>
        <p:txBody>
          <a:bodyPr/>
          <a:lstStyle/>
          <a:p>
            <a:pPr marL="378900" algn="just">
              <a:spcBef>
                <a:spcPts val="0"/>
              </a:spcBef>
            </a:pPr>
            <a:r>
              <a:rPr lang="ru-RU" sz="1800" dirty="0">
                <a:solidFill>
                  <a:schemeClr val="tx1"/>
                </a:solidFill>
              </a:rPr>
              <a:t>Международный день цирка </a:t>
            </a:r>
            <a:r>
              <a:rPr lang="ru-RU" sz="1800" dirty="0" smtClean="0">
                <a:solidFill>
                  <a:schemeClr val="tx1"/>
                </a:solidFill>
              </a:rPr>
              <a:t>отмечается каждый </a:t>
            </a:r>
            <a:r>
              <a:rPr lang="ru-RU" sz="1800" dirty="0">
                <a:solidFill>
                  <a:schemeClr val="tx1"/>
                </a:solidFill>
              </a:rPr>
              <a:t>год</a:t>
            </a:r>
            <a:r>
              <a:rPr lang="ru-RU" sz="1800" dirty="0" smtClean="0">
                <a:solidFill>
                  <a:schemeClr val="tx1"/>
                </a:solidFill>
              </a:rPr>
              <a:t> </a:t>
            </a:r>
            <a:r>
              <a:rPr lang="ru-RU" sz="1800" dirty="0">
                <a:solidFill>
                  <a:schemeClr val="tx1"/>
                </a:solidFill>
              </a:rPr>
              <a:t>в третью субботу </a:t>
            </a:r>
            <a:r>
              <a:rPr lang="ru-RU" sz="1800" dirty="0" smtClean="0">
                <a:solidFill>
                  <a:schemeClr val="tx1"/>
                </a:solidFill>
              </a:rPr>
              <a:t>апреля.</a:t>
            </a:r>
            <a:endParaRPr lang="ru-RU" sz="1800" dirty="0">
              <a:solidFill>
                <a:schemeClr val="tx1"/>
              </a:solidFill>
            </a:endParaRPr>
          </a:p>
          <a:p>
            <a:pPr marL="378900" algn="just">
              <a:spcBef>
                <a:spcPts val="0"/>
              </a:spcBef>
            </a:pPr>
            <a:r>
              <a:rPr lang="ru-RU" sz="1800" dirty="0" smtClean="0">
                <a:solidFill>
                  <a:schemeClr val="tx1"/>
                </a:solidFill>
              </a:rPr>
              <a:t>Родиной </a:t>
            </a:r>
            <a:r>
              <a:rPr lang="ru-RU" sz="1800" dirty="0">
                <a:solidFill>
                  <a:schemeClr val="tx1"/>
                </a:solidFill>
              </a:rPr>
              <a:t>циркачей по праву считается Англия. Именно здесь в XVIII столетии некий Филипп </a:t>
            </a:r>
            <a:r>
              <a:rPr lang="ru-RU" sz="1800" dirty="0" err="1">
                <a:solidFill>
                  <a:schemeClr val="tx1"/>
                </a:solidFill>
              </a:rPr>
              <a:t>Астли</a:t>
            </a:r>
            <a:r>
              <a:rPr lang="ru-RU" sz="1800" dirty="0">
                <a:solidFill>
                  <a:schemeClr val="tx1"/>
                </a:solidFill>
              </a:rPr>
              <a:t> основал первый стационарный цирк, в котором показывали представления  с участием различных животных. Ему опытным </a:t>
            </a:r>
            <a:r>
              <a:rPr lang="ru-RU" sz="1800" dirty="0" smtClean="0">
                <a:solidFill>
                  <a:schemeClr val="tx1"/>
                </a:solidFill>
              </a:rPr>
              <a:t>путём </a:t>
            </a:r>
            <a:r>
              <a:rPr lang="ru-RU" sz="1800" dirty="0">
                <a:solidFill>
                  <a:schemeClr val="tx1"/>
                </a:solidFill>
              </a:rPr>
              <a:t>удалось установить, что для лошадей наиболее удобно в полном галопе бежать по кругу диаметром 13 метров. Это правило свято соблюдают во всех цирках мира по сей день. В России стационарные цирки появились лишь в XIX веке. И одним из первых стал каменный цирк Альберта </a:t>
            </a:r>
            <a:r>
              <a:rPr lang="ru-RU" sz="1800" dirty="0" err="1">
                <a:solidFill>
                  <a:schemeClr val="tx1"/>
                </a:solidFill>
              </a:rPr>
              <a:t>Саламонского</a:t>
            </a:r>
            <a:r>
              <a:rPr lang="ru-RU" sz="1800" dirty="0">
                <a:solidFill>
                  <a:schemeClr val="tx1"/>
                </a:solidFill>
              </a:rPr>
              <a:t>, который в 1880 году на Цветном </a:t>
            </a:r>
            <a:r>
              <a:rPr lang="ru-RU" sz="1800" dirty="0" smtClean="0">
                <a:solidFill>
                  <a:schemeClr val="tx1"/>
                </a:solidFill>
              </a:rPr>
              <a:t>бульваре в Москве </a:t>
            </a:r>
            <a:r>
              <a:rPr lang="ru-RU" sz="1800" dirty="0">
                <a:solidFill>
                  <a:schemeClr val="tx1"/>
                </a:solidFill>
              </a:rPr>
              <a:t>построила контора купца Данилова. Помимо сцены он вмещал всего пять рядов кресел, ложи, бельэтаж, вторые места с деревянными ненумерованными лавками и стоячую галерея. Первый рубль, вырученный за билет, цирковой </a:t>
            </a:r>
            <a:r>
              <a:rPr lang="ru-RU" sz="1800" dirty="0" smtClean="0">
                <a:solidFill>
                  <a:schemeClr val="tx1"/>
                </a:solidFill>
              </a:rPr>
              <a:t>антрепренёр </a:t>
            </a:r>
            <a:r>
              <a:rPr lang="ru-RU" sz="1800" dirty="0" err="1">
                <a:solidFill>
                  <a:schemeClr val="tx1"/>
                </a:solidFill>
              </a:rPr>
              <a:t>Саламонский</a:t>
            </a:r>
            <a:r>
              <a:rPr lang="ru-RU" sz="1800" dirty="0">
                <a:solidFill>
                  <a:schemeClr val="tx1"/>
                </a:solidFill>
              </a:rPr>
              <a:t> вставил в рамку и повесил </a:t>
            </a:r>
            <a:r>
              <a:rPr lang="ru-RU" sz="1900" dirty="0">
                <a:solidFill>
                  <a:schemeClr val="tx1"/>
                </a:solidFill>
              </a:rPr>
              <a:t>в кассе.</a:t>
            </a:r>
          </a:p>
        </p:txBody>
      </p:sp>
      <p:pic>
        <p:nvPicPr>
          <p:cNvPr id="1026" name="Picture 2" descr="C:\Users\Администратор\Pictures\2017-01-23\Scan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7291" y="4564008"/>
            <a:ext cx="1409196" cy="1976736"/>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069709" y="4696244"/>
            <a:ext cx="1438275" cy="15478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724128" y="4685819"/>
            <a:ext cx="1377813" cy="19058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523376" y="4546694"/>
            <a:ext cx="1463675" cy="2011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007044" y="4637339"/>
            <a:ext cx="1295649" cy="19543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05071682"/>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2700000" scaled="0"/>
          <a:tileRect/>
        </a:gradFill>
        <a:effectLst/>
      </p:bgPr>
    </p:bg>
    <p:spTree>
      <p:nvGrpSpPr>
        <p:cNvPr id="1" name=""/>
        <p:cNvGrpSpPr/>
        <p:nvPr/>
      </p:nvGrpSpPr>
      <p:grpSpPr>
        <a:xfrm>
          <a:off x="0" y="0"/>
          <a:ext cx="0" cy="0"/>
          <a:chOff x="0" y="0"/>
          <a:chExt cx="0" cy="0"/>
        </a:xfrm>
      </p:grpSpPr>
      <p:sp>
        <p:nvSpPr>
          <p:cNvPr id="5" name="Содержимое 4"/>
          <p:cNvSpPr>
            <a:spLocks noGrp="1"/>
          </p:cNvSpPr>
          <p:nvPr>
            <p:ph idx="1"/>
          </p:nvPr>
        </p:nvSpPr>
        <p:spPr>
          <a:xfrm>
            <a:off x="395536" y="1916832"/>
            <a:ext cx="6048672" cy="4536504"/>
          </a:xfrm>
        </p:spPr>
        <p:txBody>
          <a:bodyPr>
            <a:normAutofit/>
          </a:bodyPr>
          <a:lstStyle/>
          <a:p>
            <a:pPr algn="just"/>
            <a:r>
              <a:rPr lang="ru-RU" sz="2200" dirty="0"/>
              <a:t>Родился Юрий Постников в Москве. В три года  Юра заболел. И его отправили в Ялту, в детскую </a:t>
            </a:r>
            <a:r>
              <a:rPr lang="ru-RU" sz="2200" dirty="0" smtClean="0"/>
              <a:t>туберкулёзную </a:t>
            </a:r>
            <a:r>
              <a:rPr lang="ru-RU" sz="2200" dirty="0"/>
              <a:t>больницу. Здесь он пробыл тринадцать лет. Здесь пережил страшный голод тридцатых, фашистскую оккупацию. </a:t>
            </a:r>
          </a:p>
          <a:p>
            <a:pPr algn="just"/>
            <a:r>
              <a:rPr lang="ru-RU" sz="2200" dirty="0"/>
              <a:t>Псевдоним Дружков появился в 1964 году на обложке «Приключений Карандаша и </a:t>
            </a:r>
            <a:r>
              <a:rPr lang="ru-RU" sz="2200" dirty="0" err="1"/>
              <a:t>Самоделкина</a:t>
            </a:r>
            <a:r>
              <a:rPr lang="ru-RU" sz="2200" dirty="0"/>
              <a:t>». Повести о приключениях его героев стали книжками-бестселлерами.</a:t>
            </a:r>
          </a:p>
          <a:p>
            <a:pPr algn="just"/>
            <a:r>
              <a:rPr lang="ru-RU" sz="2200" dirty="0"/>
              <a:t>Последняя книга писателя - «Волшебная школа» - вышла в 1984 году. </a:t>
            </a:r>
          </a:p>
        </p:txBody>
      </p:sp>
      <p:sp>
        <p:nvSpPr>
          <p:cNvPr id="6" name="Заголовок 5"/>
          <p:cNvSpPr>
            <a:spLocks noGrp="1"/>
          </p:cNvSpPr>
          <p:nvPr>
            <p:ph type="title"/>
          </p:nvPr>
        </p:nvSpPr>
        <p:spPr>
          <a:xfrm>
            <a:off x="251520" y="188640"/>
            <a:ext cx="8558809" cy="1498178"/>
          </a:xfrm>
        </p:spPr>
        <p:txBody>
          <a:bodyPr>
            <a:normAutofit/>
          </a:bodyPr>
          <a:lstStyle/>
          <a:p>
            <a:r>
              <a:rPr lang="ru-RU" sz="2600" b="1" dirty="0" smtClean="0"/>
              <a:t>18 апреля – </a:t>
            </a:r>
            <a:r>
              <a:rPr lang="ru-RU" sz="2600" b="1" dirty="0"/>
              <a:t>90 лет со дня рождения русского писателя Юрия Михайловича </a:t>
            </a:r>
            <a:r>
              <a:rPr lang="ru-RU" sz="2600" b="1" dirty="0" err="1" smtClean="0"/>
              <a:t>Дружкова</a:t>
            </a:r>
            <a:r>
              <a:rPr lang="ru-RU" sz="2600" b="1" dirty="0"/>
              <a:t/>
            </a:r>
            <a:br>
              <a:rPr lang="ru-RU" sz="2600" b="1" dirty="0"/>
            </a:br>
            <a:r>
              <a:rPr lang="ru-RU" sz="2600" b="1" dirty="0" smtClean="0"/>
              <a:t>(н</a:t>
            </a:r>
            <a:r>
              <a:rPr lang="ru-RU" sz="2600" b="1" dirty="0"/>
              <a:t>. ф. Постников) (1927-1983</a:t>
            </a:r>
            <a:r>
              <a:rPr lang="ru-RU" sz="2600" b="1" dirty="0" smtClean="0"/>
              <a:t>) </a:t>
            </a:r>
            <a:endParaRPr lang="ru-RU" sz="2600" b="1" dirty="0"/>
          </a:p>
        </p:txBody>
      </p:sp>
      <p:sp>
        <p:nvSpPr>
          <p:cNvPr id="7" name="Содержимое 4"/>
          <p:cNvSpPr txBox="1">
            <a:spLocks/>
          </p:cNvSpPr>
          <p:nvPr/>
        </p:nvSpPr>
        <p:spPr>
          <a:xfrm>
            <a:off x="899592" y="5661248"/>
            <a:ext cx="4176464" cy="10726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ru-RU" sz="1600" dirty="0" smtClean="0">
              <a:solidFill>
                <a:prstClr val="black"/>
              </a:solidFill>
            </a:endParaRPr>
          </a:p>
        </p:txBody>
      </p:sp>
      <p:pic>
        <p:nvPicPr>
          <p:cNvPr id="6146" name="Picture 2" descr="C:\Users\Администратор\Pictures\2016-03-10\Scan1000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04248" y="2420888"/>
            <a:ext cx="1907632" cy="246402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59722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27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16632"/>
            <a:ext cx="8445624" cy="1008112"/>
          </a:xfrm>
        </p:spPr>
        <p:txBody>
          <a:bodyPr>
            <a:normAutofit fontScale="90000"/>
          </a:bodyPr>
          <a:lstStyle/>
          <a:p>
            <a:r>
              <a:rPr lang="ru-RU" sz="2400" b="1" dirty="0" smtClean="0"/>
              <a:t>19 </a:t>
            </a:r>
            <a:r>
              <a:rPr lang="ru-RU" sz="2400" b="1" dirty="0"/>
              <a:t>апреля </a:t>
            </a:r>
            <a:r>
              <a:rPr lang="ru-RU" sz="2400" b="1" dirty="0" smtClean="0"/>
              <a:t>– </a:t>
            </a:r>
            <a:r>
              <a:rPr lang="ru-RU" sz="2400" b="1" dirty="0"/>
              <a:t>120 лет со дня рождения русского писателя Вениамина Александровича </a:t>
            </a:r>
            <a:r>
              <a:rPr lang="ru-RU" sz="2400" b="1" dirty="0" smtClean="0"/>
              <a:t>Каверина (н</a:t>
            </a:r>
            <a:r>
              <a:rPr lang="ru-RU" sz="2400" b="1" dirty="0"/>
              <a:t>. ф. Зильбер) (1902-1988)</a:t>
            </a:r>
          </a:p>
        </p:txBody>
      </p:sp>
      <p:sp>
        <p:nvSpPr>
          <p:cNvPr id="4" name="Содержимое 3"/>
          <p:cNvSpPr>
            <a:spLocks noGrp="1"/>
          </p:cNvSpPr>
          <p:nvPr>
            <p:ph sz="half" idx="2"/>
          </p:nvPr>
        </p:nvSpPr>
        <p:spPr>
          <a:xfrm>
            <a:off x="2843808" y="1318739"/>
            <a:ext cx="6048672" cy="5040560"/>
          </a:xfrm>
        </p:spPr>
        <p:txBody>
          <a:bodyPr>
            <a:noAutofit/>
          </a:bodyPr>
          <a:lstStyle/>
          <a:p>
            <a:pPr algn="just">
              <a:spcBef>
                <a:spcPts val="0"/>
              </a:spcBef>
            </a:pPr>
            <a:r>
              <a:rPr lang="ru-RU" sz="2000" dirty="0"/>
              <a:t>Вениамин </a:t>
            </a:r>
            <a:r>
              <a:rPr lang="ru-RU" sz="2000" dirty="0" smtClean="0"/>
              <a:t>Каверин </a:t>
            </a:r>
            <a:r>
              <a:rPr lang="ru-RU" sz="2000" dirty="0"/>
              <a:t>— русский советский писатель и сценарист, член литературной группы «</a:t>
            </a:r>
            <a:r>
              <a:rPr lang="ru-RU" sz="2000" dirty="0" err="1"/>
              <a:t>Серапионовы</a:t>
            </a:r>
            <a:r>
              <a:rPr lang="ru-RU" sz="2000" dirty="0"/>
              <a:t> братья».</a:t>
            </a:r>
          </a:p>
          <a:p>
            <a:pPr algn="just">
              <a:spcBef>
                <a:spcPts val="0"/>
              </a:spcBef>
            </a:pPr>
            <a:r>
              <a:rPr lang="ru-RU" sz="2000" dirty="0"/>
              <a:t>Наиболее известное </a:t>
            </a:r>
            <a:r>
              <a:rPr lang="ru-RU" sz="2000" dirty="0" smtClean="0"/>
              <a:t>его произведение </a:t>
            </a:r>
            <a:r>
              <a:rPr lang="ru-RU" sz="2000" dirty="0"/>
              <a:t>— приключенческий роман «Два капитана</a:t>
            </a:r>
            <a:r>
              <a:rPr lang="ru-RU" sz="2000" dirty="0" smtClean="0"/>
              <a:t>», </a:t>
            </a:r>
            <a:r>
              <a:rPr lang="ru-RU" sz="2000" dirty="0"/>
              <a:t>который был написан </a:t>
            </a:r>
            <a:r>
              <a:rPr lang="ru-RU" sz="2000" dirty="0" smtClean="0"/>
              <a:t>в </a:t>
            </a:r>
            <a:r>
              <a:rPr lang="ru-RU" sz="2000" dirty="0"/>
              <a:t>1938—1944 годах. Роман выдержал более сотни переизданий. За него Каверин был награждён Сталинской премией второй степени (1946). Книга была переведена на многие иностранные языки. </a:t>
            </a:r>
          </a:p>
          <a:p>
            <a:pPr algn="just">
              <a:spcBef>
                <a:spcPts val="0"/>
              </a:spcBef>
            </a:pPr>
            <a:r>
              <a:rPr lang="ru-RU" sz="2000" dirty="0"/>
              <a:t>Девиз романа — слова «Бороться и искать, найти и не сдаваться» — это заключительная строка из хрестоматийного стихотворения лорда Теннисона «Улисс» (в оригинале: </a:t>
            </a:r>
            <a:r>
              <a:rPr lang="ru-RU" sz="2000" dirty="0" err="1"/>
              <a:t>To</a:t>
            </a:r>
            <a:r>
              <a:rPr lang="ru-RU" sz="2000" dirty="0"/>
              <a:t> </a:t>
            </a:r>
            <a:r>
              <a:rPr lang="ru-RU" sz="2000" dirty="0" err="1"/>
              <a:t>strive</a:t>
            </a:r>
            <a:r>
              <a:rPr lang="ru-RU" sz="2000" dirty="0"/>
              <a:t>, </a:t>
            </a:r>
            <a:r>
              <a:rPr lang="ru-RU" sz="2000" dirty="0" err="1"/>
              <a:t>to</a:t>
            </a:r>
            <a:r>
              <a:rPr lang="ru-RU" sz="2000" dirty="0"/>
              <a:t> </a:t>
            </a:r>
            <a:r>
              <a:rPr lang="ru-RU" sz="2000" dirty="0" err="1"/>
              <a:t>seek</a:t>
            </a:r>
            <a:r>
              <a:rPr lang="ru-RU" sz="2000" dirty="0"/>
              <a:t>, </a:t>
            </a:r>
            <a:r>
              <a:rPr lang="ru-RU" sz="2000" dirty="0" err="1"/>
              <a:t>to</a:t>
            </a:r>
            <a:r>
              <a:rPr lang="ru-RU" sz="2000" dirty="0"/>
              <a:t> </a:t>
            </a:r>
            <a:r>
              <a:rPr lang="ru-RU" sz="2000" dirty="0" err="1"/>
              <a:t>find</a:t>
            </a:r>
            <a:r>
              <a:rPr lang="ru-RU" sz="2000" dirty="0"/>
              <a:t>, </a:t>
            </a:r>
            <a:r>
              <a:rPr lang="ru-RU" sz="2000" dirty="0" err="1"/>
              <a:t>and</a:t>
            </a:r>
            <a:r>
              <a:rPr lang="ru-RU" sz="2000" dirty="0"/>
              <a:t> </a:t>
            </a:r>
            <a:r>
              <a:rPr lang="ru-RU" sz="2000" dirty="0" err="1"/>
              <a:t>not</a:t>
            </a:r>
            <a:r>
              <a:rPr lang="ru-RU" sz="2000" dirty="0"/>
              <a:t> </a:t>
            </a:r>
            <a:r>
              <a:rPr lang="ru-RU" sz="2000" dirty="0" err="1"/>
              <a:t>to</a:t>
            </a:r>
            <a:r>
              <a:rPr lang="ru-RU" sz="2000" dirty="0"/>
              <a:t> </a:t>
            </a:r>
            <a:r>
              <a:rPr lang="ru-RU" sz="2000" dirty="0" err="1"/>
              <a:t>yield</a:t>
            </a:r>
            <a:r>
              <a:rPr lang="ru-RU" sz="2000" dirty="0"/>
              <a:t>). </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rot="20560180">
            <a:off x="481394" y="1042864"/>
            <a:ext cx="2303679" cy="28614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rot="20514114">
            <a:off x="499268" y="3763552"/>
            <a:ext cx="2279650" cy="2809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580813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27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16632"/>
            <a:ext cx="8445624" cy="1008112"/>
          </a:xfrm>
        </p:spPr>
        <p:txBody>
          <a:bodyPr>
            <a:normAutofit fontScale="90000"/>
          </a:bodyPr>
          <a:lstStyle/>
          <a:p>
            <a:r>
              <a:rPr lang="ru-RU" sz="2400" b="1" dirty="0" smtClean="0"/>
              <a:t>22 </a:t>
            </a:r>
            <a:r>
              <a:rPr lang="ru-RU" sz="2400" b="1" dirty="0"/>
              <a:t>апреля </a:t>
            </a:r>
            <a:r>
              <a:rPr lang="ru-RU" sz="2400" b="1" dirty="0" smtClean="0"/>
              <a:t>– </a:t>
            </a:r>
            <a:r>
              <a:rPr lang="ru-RU" sz="2400" b="1" dirty="0"/>
              <a:t>115 лет  со дня рождения писателя-фантаста, палеонтолога, геолога Ивана Анатольевича Ефремова (1907-1972)</a:t>
            </a:r>
          </a:p>
        </p:txBody>
      </p:sp>
      <p:sp>
        <p:nvSpPr>
          <p:cNvPr id="4" name="Содержимое 3"/>
          <p:cNvSpPr>
            <a:spLocks noGrp="1"/>
          </p:cNvSpPr>
          <p:nvPr>
            <p:ph sz="half" idx="2"/>
          </p:nvPr>
        </p:nvSpPr>
        <p:spPr>
          <a:xfrm>
            <a:off x="2384695" y="1124744"/>
            <a:ext cx="6552728" cy="5544616"/>
          </a:xfrm>
        </p:spPr>
        <p:txBody>
          <a:bodyPr>
            <a:noAutofit/>
          </a:bodyPr>
          <a:lstStyle/>
          <a:p>
            <a:pPr algn="just">
              <a:spcBef>
                <a:spcPts val="0"/>
              </a:spcBef>
            </a:pPr>
            <a:r>
              <a:rPr lang="ru-RU" sz="2000" dirty="0"/>
              <a:t>Сплав жизненного опыта, больших способностей и накопленных широких знаний сделали молодого </a:t>
            </a:r>
            <a:r>
              <a:rPr lang="ru-RU" sz="2000" dirty="0" smtClean="0"/>
              <a:t>учёного </a:t>
            </a:r>
            <a:r>
              <a:rPr lang="ru-RU" sz="2000" dirty="0"/>
              <a:t>свободным от предрассудков. На стыке биологии и геологии он создал учение о закономерностях отложения ископаемых остатков — тафономию — и с его помощью предсказал обнаружение крупного кладбища динозавров в пустыне Гоби. Послевоенная экспедиция грузовиками вывозила оттуда останки древних рептилий</a:t>
            </a:r>
            <a:r>
              <a:rPr lang="ru-RU" sz="2000" dirty="0" smtClean="0"/>
              <a:t>.</a:t>
            </a:r>
          </a:p>
          <a:p>
            <a:pPr algn="just">
              <a:spcBef>
                <a:spcPts val="0"/>
              </a:spcBef>
            </a:pPr>
            <a:r>
              <a:rPr lang="ru-RU" sz="2000" dirty="0"/>
              <a:t>Прежде чем всецело посвятить себя писательскому труду, Иван Антонович накопил глубокие познания в области биологии, геологии, палеонтологии, </a:t>
            </a:r>
            <a:r>
              <a:rPr lang="ru-RU" sz="2000" dirty="0" smtClean="0"/>
              <a:t>приобрёл </a:t>
            </a:r>
            <a:r>
              <a:rPr lang="ru-RU" sz="2000" dirty="0"/>
              <a:t>бесценный практический опыт, написал множество научных работ. </a:t>
            </a:r>
            <a:endParaRPr lang="ru-RU" sz="2000" dirty="0" smtClean="0"/>
          </a:p>
          <a:p>
            <a:pPr algn="just">
              <a:spcBef>
                <a:spcPts val="0"/>
              </a:spcBef>
            </a:pPr>
            <a:r>
              <a:rPr lang="ru-RU" sz="2000" dirty="0"/>
              <a:t>Приключения мысли — так Ефремов сформулировал </a:t>
            </a:r>
            <a:r>
              <a:rPr lang="ru-RU" sz="2000" dirty="0" smtClean="0"/>
              <a:t>своё </a:t>
            </a:r>
            <a:r>
              <a:rPr lang="ru-RU" sz="2000" dirty="0"/>
              <a:t>писательское кредо.</a:t>
            </a:r>
          </a:p>
        </p:txBody>
      </p:sp>
      <p:pic>
        <p:nvPicPr>
          <p:cNvPr id="2050" name="Picture 2" descr="Y:\Методисты\Нероба\4 четверть\IMG_003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3335" y="1107307"/>
            <a:ext cx="1665746" cy="2592286"/>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Y:\Методисты\Нероба\4 четверть\IMG_0034.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3334" y="3789040"/>
            <a:ext cx="1665747" cy="25922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296048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60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50993"/>
            <a:ext cx="8460704" cy="978885"/>
          </a:xfrm>
        </p:spPr>
        <p:txBody>
          <a:bodyPr/>
          <a:lstStyle/>
          <a:p>
            <a:r>
              <a:rPr lang="ru-RU" sz="3200" b="1" dirty="0" smtClean="0">
                <a:solidFill>
                  <a:srgbClr val="FF0000"/>
                </a:solidFill>
              </a:rPr>
              <a:t>23 апреля – День велосипедиста</a:t>
            </a:r>
            <a:endParaRPr lang="ru-RU" sz="3200" b="1" dirty="0">
              <a:solidFill>
                <a:srgbClr val="FF0000"/>
              </a:solidFill>
            </a:endParaRPr>
          </a:p>
        </p:txBody>
      </p:sp>
      <p:sp>
        <p:nvSpPr>
          <p:cNvPr id="3" name="Содержимое 2"/>
          <p:cNvSpPr>
            <a:spLocks noGrp="1"/>
          </p:cNvSpPr>
          <p:nvPr>
            <p:ph idx="1"/>
          </p:nvPr>
        </p:nvSpPr>
        <p:spPr>
          <a:xfrm>
            <a:off x="179513" y="1412776"/>
            <a:ext cx="3727076" cy="4169686"/>
          </a:xfrm>
        </p:spPr>
        <p:txBody>
          <a:bodyPr/>
          <a:lstStyle/>
          <a:p>
            <a:pPr marL="0" indent="442913" algn="just">
              <a:spcBef>
                <a:spcPts val="0"/>
              </a:spcBef>
              <a:buNone/>
            </a:pPr>
            <a:r>
              <a:rPr lang="ru-RU" sz="2200" b="1" dirty="0" smtClean="0">
                <a:solidFill>
                  <a:schemeClr val="tx1"/>
                </a:solidFill>
              </a:rPr>
              <a:t>15 лет Дню велосипедиста.</a:t>
            </a:r>
          </a:p>
          <a:p>
            <a:pPr marL="0" indent="361950" algn="just">
              <a:spcBef>
                <a:spcPts val="0"/>
              </a:spcBef>
              <a:buNone/>
            </a:pPr>
            <a:r>
              <a:rPr lang="ru-RU" sz="2200" dirty="0" smtClean="0">
                <a:solidFill>
                  <a:schemeClr val="tx1"/>
                </a:solidFill>
              </a:rPr>
              <a:t>Этот день отмечается </a:t>
            </a:r>
            <a:r>
              <a:rPr lang="ru-RU" sz="2200" dirty="0">
                <a:solidFill>
                  <a:schemeClr val="tx1"/>
                </a:solidFill>
              </a:rPr>
              <a:t>с 2007 </a:t>
            </a:r>
            <a:r>
              <a:rPr lang="ru-RU" sz="2200" dirty="0" smtClean="0">
                <a:solidFill>
                  <a:schemeClr val="tx1"/>
                </a:solidFill>
              </a:rPr>
              <a:t>года в России. </a:t>
            </a:r>
            <a:r>
              <a:rPr lang="ru-RU" sz="2200" dirty="0">
                <a:solidFill>
                  <a:schemeClr val="tx1"/>
                </a:solidFill>
              </a:rPr>
              <a:t>В 1801 году крепостной </a:t>
            </a:r>
            <a:r>
              <a:rPr lang="ru-RU" sz="2200" dirty="0" smtClean="0">
                <a:solidFill>
                  <a:schemeClr val="tx1"/>
                </a:solidFill>
              </a:rPr>
              <a:t>Е. Артамонов </a:t>
            </a:r>
            <a:r>
              <a:rPr lang="ru-RU" sz="2200" dirty="0">
                <a:solidFill>
                  <a:schemeClr val="tx1"/>
                </a:solidFill>
              </a:rPr>
              <a:t>изобрёл конструкцию, которая считается прообразом современного велосипеда  и совершил на ней пробег из </a:t>
            </a:r>
            <a:r>
              <a:rPr lang="ru-RU" sz="2200" dirty="0" smtClean="0">
                <a:solidFill>
                  <a:schemeClr val="tx1"/>
                </a:solidFill>
              </a:rPr>
              <a:t>села </a:t>
            </a:r>
            <a:r>
              <a:rPr lang="ru-RU" sz="2200" dirty="0">
                <a:solidFill>
                  <a:schemeClr val="tx1"/>
                </a:solidFill>
              </a:rPr>
              <a:t>Верхотурье в Москву.</a:t>
            </a:r>
            <a:endParaRPr lang="ru-RU" sz="2200" dirty="0" smtClean="0">
              <a:solidFill>
                <a:schemeClr val="tx1"/>
              </a:solidFill>
            </a:endParaRPr>
          </a:p>
        </p:txBody>
      </p:sp>
      <p:pic>
        <p:nvPicPr>
          <p:cNvPr id="19458" name="Picture 2" descr="C:\Users\Администратор\Pictures\2018-03-21\Scan10016.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690781" y="2212994"/>
            <a:ext cx="1732239" cy="2608548"/>
          </a:xfrm>
          <a:prstGeom prst="rect">
            <a:avLst/>
          </a:prstGeom>
          <a:noFill/>
          <a:ln>
            <a:solidFill>
              <a:schemeClr val="bg1"/>
            </a:solidFill>
          </a:ln>
          <a:extLst>
            <a:ext uri="{909E8E84-426E-40DD-AFC4-6F175D3DCCD1}">
              <a14:hiddenFill xmlns:a14="http://schemas.microsoft.com/office/drawing/2010/main" xmlns="">
                <a:solidFill>
                  <a:srgbClr val="FFFFFF"/>
                </a:solidFill>
              </a14:hiddenFill>
            </a:ext>
          </a:extLst>
        </p:spPr>
      </p:pic>
      <p:pic>
        <p:nvPicPr>
          <p:cNvPr id="19459" name="Picture 3" descr="C:\Users\Администратор\Pictures\2018-03-21\Scan1003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57223" y="3982428"/>
            <a:ext cx="1694897" cy="2645694"/>
          </a:xfrm>
          <a:prstGeom prst="rect">
            <a:avLst/>
          </a:prstGeom>
          <a:noFill/>
          <a:extLst>
            <a:ext uri="{909E8E84-426E-40DD-AFC4-6F175D3DCCD1}">
              <a14:hiddenFill xmlns:a14="http://schemas.microsoft.com/office/drawing/2010/main" xmlns="">
                <a:solidFill>
                  <a:srgbClr val="FFFFFF"/>
                </a:solidFill>
              </a14:hiddenFill>
            </a:ext>
          </a:extLst>
        </p:spPr>
      </p:pic>
      <p:pic>
        <p:nvPicPr>
          <p:cNvPr id="19460" name="Picture 4" descr="C:\Users\Администратор\Pictures\2018-03-21\Scan10030.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495775" y="1476653"/>
            <a:ext cx="1468713" cy="2176500"/>
          </a:xfrm>
          <a:prstGeom prst="rect">
            <a:avLst/>
          </a:prstGeom>
          <a:noFill/>
          <a:extLst>
            <a:ext uri="{909E8E84-426E-40DD-AFC4-6F175D3DCCD1}">
              <a14:hiddenFill xmlns:a14="http://schemas.microsoft.com/office/drawing/2010/main" xmlns="">
                <a:solidFill>
                  <a:srgbClr val="FFFFFF"/>
                </a:solidFill>
              </a14:hiddenFill>
            </a:ext>
          </a:extLst>
        </p:spPr>
      </p:pic>
      <p:pic>
        <p:nvPicPr>
          <p:cNvPr id="19461" name="Picture 5" descr="C:\Users\Администратор\Pictures\2018-03-21\Scan10029.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527076" y="4425493"/>
            <a:ext cx="1509420" cy="2158723"/>
          </a:xfrm>
          <a:prstGeom prst="rect">
            <a:avLst/>
          </a:prstGeom>
          <a:noFill/>
          <a:extLst>
            <a:ext uri="{909E8E84-426E-40DD-AFC4-6F175D3DCCD1}">
              <a14:hiddenFill xmlns:a14="http://schemas.microsoft.com/office/drawing/2010/main" xmlns="">
                <a:solidFill>
                  <a:srgbClr val="FFFFFF"/>
                </a:solidFill>
              </a14:hiddenFill>
            </a:ext>
          </a:extLst>
        </p:spPr>
      </p:pic>
      <p:pic>
        <p:nvPicPr>
          <p:cNvPr id="19462" name="Picture 6" descr="C:\Users\Администратор\Pictures\2018-03-21\Scan10028.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987527" y="1275537"/>
            <a:ext cx="1664593" cy="257873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64532004"/>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6512" y="0"/>
            <a:ext cx="9180512" cy="6857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Подзаголовок 4"/>
          <p:cNvSpPr>
            <a:spLocks noGrp="1"/>
          </p:cNvSpPr>
          <p:nvPr>
            <p:ph type="subTitle"/>
          </p:nvPr>
        </p:nvSpPr>
        <p:spPr>
          <a:xfrm>
            <a:off x="179512" y="1340769"/>
            <a:ext cx="6120680" cy="3528392"/>
          </a:xfrm>
        </p:spPr>
        <p:txBody>
          <a:bodyPr/>
          <a:lstStyle/>
          <a:p>
            <a:pPr indent="457200" algn="just"/>
            <a:r>
              <a:rPr lang="ru-RU" dirty="0" smtClean="0"/>
              <a:t>23 апреля 1907 года Джон </a:t>
            </a:r>
            <a:r>
              <a:rPr lang="ru-RU" dirty="0" err="1" smtClean="0"/>
              <a:t>Гриффит</a:t>
            </a:r>
            <a:r>
              <a:rPr lang="ru-RU" dirty="0" smtClean="0"/>
              <a:t> </a:t>
            </a:r>
            <a:r>
              <a:rPr lang="ru-RU" dirty="0" err="1" smtClean="0"/>
              <a:t>Чейни</a:t>
            </a:r>
            <a:r>
              <a:rPr lang="ru-RU" dirty="0" smtClean="0"/>
              <a:t>, известный как Джек Лондон, отправился из Сан-Франциско на двухмачтовом судне в плавание вокруг света. Это было не первое морское путешествие писателя.</a:t>
            </a:r>
          </a:p>
          <a:p>
            <a:pPr indent="442913" algn="just"/>
            <a:r>
              <a:rPr lang="ru-RU" dirty="0" smtClean="0"/>
              <a:t>«Этот парень не протянет и года, – судачили о нём старые моряки. – А жаль, из него бы вышел отличный капитан». «Сопьётся», – вздыхали одни. «Убьют», – качали головой другие.</a:t>
            </a:r>
          </a:p>
          <a:p>
            <a:pPr indent="457200" algn="just"/>
            <a:r>
              <a:rPr lang="ru-RU" dirty="0" smtClean="0"/>
              <a:t>Однако эти предсказания не сбылись – Джек Лондон стал писателем, богатым и знаменитым.</a:t>
            </a:r>
          </a:p>
          <a:p>
            <a:endParaRPr lang="ru-RU" sz="1600" dirty="0"/>
          </a:p>
        </p:txBody>
      </p:sp>
      <p:sp>
        <p:nvSpPr>
          <p:cNvPr id="4" name="Заголовок 3"/>
          <p:cNvSpPr>
            <a:spLocks noGrp="1"/>
          </p:cNvSpPr>
          <p:nvPr>
            <p:ph type="title"/>
          </p:nvPr>
        </p:nvSpPr>
        <p:spPr>
          <a:xfrm>
            <a:off x="395536" y="296640"/>
            <a:ext cx="8460464" cy="899640"/>
          </a:xfrm>
        </p:spPr>
        <p:txBody>
          <a:bodyPr/>
          <a:lstStyle/>
          <a:p>
            <a:pPr algn="ctr"/>
            <a:r>
              <a:rPr lang="ru-RU" sz="2800" b="1" dirty="0" smtClean="0">
                <a:solidFill>
                  <a:srgbClr val="0070C0"/>
                </a:solidFill>
                <a:latin typeface="Calibri" panose="020F0502020204030204" pitchFamily="34" charset="0"/>
              </a:rPr>
              <a:t>23 апреля – 115 лет назад Джек Лондон отправился в плавание вокруг света (1907)</a:t>
            </a:r>
            <a:endParaRPr lang="ru-RU" sz="2800" b="1" dirty="0">
              <a:solidFill>
                <a:srgbClr val="0070C0"/>
              </a:solidFill>
              <a:latin typeface="Calibri" panose="020F0502020204030204" pitchFamily="34" charset="0"/>
            </a:endParaRPr>
          </a:p>
        </p:txBody>
      </p:sp>
      <p:pic>
        <p:nvPicPr>
          <p:cNvPr id="15362" name="Picture 2" descr="Y:\Методисты\Нероба\4 четверть\IMG_0018.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76256" y="1288504"/>
            <a:ext cx="1602816" cy="2572544"/>
          </a:xfrm>
          <a:prstGeom prst="rect">
            <a:avLst/>
          </a:prstGeom>
          <a:noFill/>
          <a:extLst>
            <a:ext uri="{909E8E84-426E-40DD-AFC4-6F175D3DCCD1}">
              <a14:hiddenFill xmlns:a14="http://schemas.microsoft.com/office/drawing/2010/main" xmlns="">
                <a:solidFill>
                  <a:srgbClr val="FFFFFF"/>
                </a:solidFill>
              </a14:hiddenFill>
            </a:ext>
          </a:extLst>
        </p:spPr>
      </p:pic>
      <p:pic>
        <p:nvPicPr>
          <p:cNvPr id="15363" name="Picture 3" descr="Y:\Методисты\Нероба\4 четверть\IMG_0019.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843808" y="4672373"/>
            <a:ext cx="1368152" cy="2185627"/>
          </a:xfrm>
          <a:prstGeom prst="rect">
            <a:avLst/>
          </a:prstGeom>
          <a:noFill/>
          <a:extLst>
            <a:ext uri="{909E8E84-426E-40DD-AFC4-6F175D3DCCD1}">
              <a14:hiddenFill xmlns:a14="http://schemas.microsoft.com/office/drawing/2010/main" xmlns="">
                <a:solidFill>
                  <a:srgbClr val="FFFFFF"/>
                </a:solidFill>
              </a14:hiddenFill>
            </a:ext>
          </a:extLst>
        </p:spPr>
      </p:pic>
      <p:pic>
        <p:nvPicPr>
          <p:cNvPr id="15364" name="Picture 4" descr="Y:\Методисты\Нероба\4 четверть\IMG_0020.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494120" y="4188606"/>
            <a:ext cx="2016109" cy="244925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4291046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60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296652"/>
            <a:ext cx="8028656" cy="1044116"/>
          </a:xfrm>
        </p:spPr>
        <p:txBody>
          <a:bodyPr/>
          <a:lstStyle/>
          <a:p>
            <a:r>
              <a:rPr lang="ru-RU" sz="3200" b="1" dirty="0" smtClean="0">
                <a:solidFill>
                  <a:srgbClr val="FF0000"/>
                </a:solidFill>
              </a:rPr>
              <a:t>24 апреля – Всемирный  </a:t>
            </a:r>
            <a:r>
              <a:rPr lang="ru-RU" sz="3200" b="1" dirty="0">
                <a:solidFill>
                  <a:srgbClr val="FF0000"/>
                </a:solidFill>
              </a:rPr>
              <a:t>день </a:t>
            </a:r>
            <a:r>
              <a:rPr lang="ru-RU" sz="3200" b="1" dirty="0" smtClean="0">
                <a:solidFill>
                  <a:srgbClr val="FF0000"/>
                </a:solidFill>
              </a:rPr>
              <a:t>породнённых городов </a:t>
            </a:r>
            <a:endParaRPr lang="ru-RU" sz="3200" b="1" dirty="0">
              <a:solidFill>
                <a:srgbClr val="FF0000"/>
              </a:solidFill>
            </a:endParaRPr>
          </a:p>
        </p:txBody>
      </p:sp>
      <p:sp>
        <p:nvSpPr>
          <p:cNvPr id="3" name="Содержимое 2"/>
          <p:cNvSpPr>
            <a:spLocks noGrp="1"/>
          </p:cNvSpPr>
          <p:nvPr>
            <p:ph idx="1"/>
          </p:nvPr>
        </p:nvSpPr>
        <p:spPr>
          <a:xfrm>
            <a:off x="251520" y="1340768"/>
            <a:ext cx="8604076" cy="1634084"/>
          </a:xfrm>
        </p:spPr>
        <p:txBody>
          <a:bodyPr/>
          <a:lstStyle/>
          <a:p>
            <a:pPr marL="378900">
              <a:spcBef>
                <a:spcPts val="0"/>
              </a:spcBef>
            </a:pPr>
            <a:r>
              <a:rPr lang="ru-RU" sz="1800" dirty="0">
                <a:solidFill>
                  <a:schemeClr val="tx1"/>
                </a:solidFill>
              </a:rPr>
              <a:t>В 1962 году по инициативе Всемирной федерации </a:t>
            </a:r>
            <a:r>
              <a:rPr lang="ru-RU" sz="1800" dirty="0" smtClean="0">
                <a:solidFill>
                  <a:schemeClr val="tx1"/>
                </a:solidFill>
              </a:rPr>
              <a:t>породнённых </a:t>
            </a:r>
            <a:r>
              <a:rPr lang="ru-RU" sz="1800" dirty="0">
                <a:solidFill>
                  <a:schemeClr val="tx1"/>
                </a:solidFill>
              </a:rPr>
              <a:t>городов было принято решение отмечать каждый год, начиная с 1963-го, в последнее воскресенье апреля, Всемирный день </a:t>
            </a:r>
            <a:r>
              <a:rPr lang="ru-RU" sz="1800" dirty="0" smtClean="0">
                <a:solidFill>
                  <a:schemeClr val="tx1"/>
                </a:solidFill>
              </a:rPr>
              <a:t>породнённых </a:t>
            </a:r>
            <a:r>
              <a:rPr lang="ru-RU" sz="1800" dirty="0">
                <a:solidFill>
                  <a:schemeClr val="tx1"/>
                </a:solidFill>
              </a:rPr>
              <a:t>городов. </a:t>
            </a:r>
          </a:p>
          <a:p>
            <a:pPr marL="378900">
              <a:spcBef>
                <a:spcPts val="0"/>
              </a:spcBef>
            </a:pPr>
            <a:r>
              <a:rPr lang="ru-RU" sz="1800" dirty="0">
                <a:solidFill>
                  <a:schemeClr val="tx1"/>
                </a:solidFill>
              </a:rPr>
              <a:t>К 2000 году федерация объединяла свыше 3500 городов более чем 160 государств</a:t>
            </a:r>
            <a:r>
              <a:rPr lang="ru-RU" sz="1800" dirty="0" smtClean="0">
                <a:solidFill>
                  <a:schemeClr val="tx1"/>
                </a:solidFill>
              </a:rPr>
              <a:t>.</a:t>
            </a:r>
          </a:p>
          <a:p>
            <a:pPr marL="378900">
              <a:spcBef>
                <a:spcPts val="0"/>
              </a:spcBef>
            </a:pPr>
            <a:r>
              <a:rPr lang="ru-RU" sz="1800" b="1" i="1" dirty="0" smtClean="0">
                <a:solidFill>
                  <a:schemeClr val="tx1"/>
                </a:solidFill>
              </a:rPr>
              <a:t>Города-побратимы Ростова-на-Дону:</a:t>
            </a:r>
            <a:endParaRPr lang="ru-RU" sz="1800" b="1" i="1" dirty="0">
              <a:solidFill>
                <a:schemeClr val="tx1"/>
              </a:solidFill>
            </a:endParaRPr>
          </a:p>
        </p:txBody>
      </p:sp>
      <p:sp>
        <p:nvSpPr>
          <p:cNvPr id="4" name="Содержимое 2"/>
          <p:cNvSpPr txBox="1">
            <a:spLocks/>
          </p:cNvSpPr>
          <p:nvPr/>
        </p:nvSpPr>
        <p:spPr bwMode="auto">
          <a:xfrm>
            <a:off x="586087" y="3068960"/>
            <a:ext cx="6408712" cy="2448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2" anchor="t" anchorCtr="0" compatLnSpc="1">
            <a:prstTxWarp prst="textNoShape">
              <a:avLst/>
            </a:prstTxWarp>
          </a:bodyPr>
          <a:lstStyle>
            <a:lvl1pPr marL="342900" indent="-342900" algn="l" rtl="0" eaLnBrk="0" fontAlgn="base" hangingPunct="0">
              <a:spcBef>
                <a:spcPct val="20000"/>
              </a:spcBef>
              <a:spcAft>
                <a:spcPct val="0"/>
              </a:spcAft>
              <a:buFont typeface="Wingdings 2" pitchFamily="18" charset="2"/>
              <a:buChar char="·"/>
              <a:defRPr sz="3200" kern="1200">
                <a:solidFill>
                  <a:schemeClr val="bg2">
                    <a:lumMod val="25000"/>
                  </a:schemeClr>
                </a:solidFill>
                <a:latin typeface="+mj-lt"/>
                <a:ea typeface="+mn-ea"/>
                <a:cs typeface="Arial" pitchFamily="34" charset="0"/>
              </a:defRPr>
            </a:lvl1pPr>
            <a:lvl2pPr marL="742950" indent="-285750" algn="l" rtl="0" eaLnBrk="0" fontAlgn="base" hangingPunct="0">
              <a:spcBef>
                <a:spcPct val="20000"/>
              </a:spcBef>
              <a:spcAft>
                <a:spcPct val="0"/>
              </a:spcAft>
              <a:buFont typeface="Wingdings" pitchFamily="2" charset="2"/>
              <a:buChar char="§"/>
              <a:defRPr sz="2800" kern="1200">
                <a:solidFill>
                  <a:schemeClr val="bg2">
                    <a:lumMod val="25000"/>
                  </a:schemeClr>
                </a:solidFill>
                <a:latin typeface="+mj-lt"/>
                <a:ea typeface="+mn-ea"/>
                <a:cs typeface="Arial" pitchFamily="34" charset="0"/>
              </a:defRPr>
            </a:lvl2pPr>
            <a:lvl3pPr marL="1143000" indent="-228600" algn="l" rtl="0" eaLnBrk="0" fontAlgn="base" hangingPunct="0">
              <a:spcBef>
                <a:spcPct val="20000"/>
              </a:spcBef>
              <a:spcAft>
                <a:spcPct val="0"/>
              </a:spcAft>
              <a:buFont typeface="Arial" pitchFamily="34" charset="0"/>
              <a:buChar char="•"/>
              <a:defRPr sz="2400" kern="1200">
                <a:solidFill>
                  <a:schemeClr val="bg2">
                    <a:lumMod val="25000"/>
                  </a:schemeClr>
                </a:solidFill>
                <a:latin typeface="+mj-lt"/>
                <a:ea typeface="+mn-ea"/>
                <a:cs typeface="Arial" pitchFamily="34" charset="0"/>
              </a:defRPr>
            </a:lvl3pPr>
            <a:lvl4pPr marL="1600200" indent="-228600" algn="l" rtl="0" eaLnBrk="0" fontAlgn="base" hangingPunct="0">
              <a:spcBef>
                <a:spcPct val="20000"/>
              </a:spcBef>
              <a:spcAft>
                <a:spcPct val="0"/>
              </a:spcAft>
              <a:buFont typeface="Arial" pitchFamily="34" charset="0"/>
              <a:buChar char="–"/>
              <a:defRPr sz="2000" kern="1200">
                <a:solidFill>
                  <a:srgbClr val="17375E"/>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pitchFamily="34" charset="0"/>
              <a:buChar char="»"/>
              <a:defRPr sz="2000" kern="1200">
                <a:solidFill>
                  <a:srgbClr val="17375E"/>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78900">
              <a:spcBef>
                <a:spcPts val="0"/>
              </a:spcBef>
            </a:pPr>
            <a:r>
              <a:rPr lang="ru-RU" sz="1800" dirty="0" err="1" smtClean="0">
                <a:solidFill>
                  <a:prstClr val="black"/>
                </a:solidFill>
              </a:rPr>
              <a:t>Плевен</a:t>
            </a:r>
            <a:r>
              <a:rPr lang="ru-RU" sz="1800" dirty="0">
                <a:solidFill>
                  <a:prstClr val="black"/>
                </a:solidFill>
              </a:rPr>
              <a:t>, Болгария </a:t>
            </a:r>
          </a:p>
          <a:p>
            <a:pPr marL="378900">
              <a:spcBef>
                <a:spcPts val="0"/>
              </a:spcBef>
            </a:pPr>
            <a:r>
              <a:rPr lang="ru-RU" sz="1800" dirty="0" err="1">
                <a:solidFill>
                  <a:prstClr val="black"/>
                </a:solidFill>
              </a:rPr>
              <a:t>Чхончжу</a:t>
            </a:r>
            <a:r>
              <a:rPr lang="ru-RU" sz="1800" dirty="0">
                <a:solidFill>
                  <a:prstClr val="black"/>
                </a:solidFill>
              </a:rPr>
              <a:t>, </a:t>
            </a:r>
            <a:r>
              <a:rPr lang="ru-RU" sz="1800" dirty="0" smtClean="0">
                <a:solidFill>
                  <a:prstClr val="black"/>
                </a:solidFill>
              </a:rPr>
              <a:t>Республика </a:t>
            </a:r>
            <a:r>
              <a:rPr lang="ru-RU" sz="1800" dirty="0">
                <a:solidFill>
                  <a:prstClr val="black"/>
                </a:solidFill>
              </a:rPr>
              <a:t>Корея</a:t>
            </a:r>
          </a:p>
          <a:p>
            <a:pPr marL="378900">
              <a:spcBef>
                <a:spcPts val="0"/>
              </a:spcBef>
            </a:pPr>
            <a:r>
              <a:rPr lang="ru-RU" sz="1800" dirty="0">
                <a:solidFill>
                  <a:prstClr val="black"/>
                </a:solidFill>
              </a:rPr>
              <a:t>Гера, Германия </a:t>
            </a:r>
          </a:p>
          <a:p>
            <a:pPr marL="378900">
              <a:spcBef>
                <a:spcPts val="0"/>
              </a:spcBef>
            </a:pPr>
            <a:r>
              <a:rPr lang="ru-RU" sz="1800" dirty="0" err="1" smtClean="0">
                <a:solidFill>
                  <a:prstClr val="black"/>
                </a:solidFill>
              </a:rPr>
              <a:t>Каяни</a:t>
            </a:r>
            <a:r>
              <a:rPr lang="ru-RU" sz="1800" dirty="0">
                <a:solidFill>
                  <a:prstClr val="black"/>
                </a:solidFill>
              </a:rPr>
              <a:t>, Финляндия </a:t>
            </a:r>
          </a:p>
          <a:p>
            <a:pPr marL="378900">
              <a:spcBef>
                <a:spcPts val="0"/>
              </a:spcBef>
            </a:pPr>
            <a:r>
              <a:rPr lang="ru-RU" sz="1800" dirty="0">
                <a:solidFill>
                  <a:prstClr val="black"/>
                </a:solidFill>
              </a:rPr>
              <a:t>Волос, Греция </a:t>
            </a:r>
          </a:p>
          <a:p>
            <a:pPr marL="378900">
              <a:spcBef>
                <a:spcPts val="0"/>
              </a:spcBef>
            </a:pPr>
            <a:r>
              <a:rPr lang="ru-RU" sz="1800" dirty="0">
                <a:solidFill>
                  <a:prstClr val="black"/>
                </a:solidFill>
              </a:rPr>
              <a:t>Глазго, Великобритания </a:t>
            </a:r>
          </a:p>
          <a:p>
            <a:pPr marL="378900">
              <a:spcBef>
                <a:spcPts val="0"/>
              </a:spcBef>
            </a:pPr>
            <a:r>
              <a:rPr lang="ru-RU" sz="1800" dirty="0">
                <a:solidFill>
                  <a:prstClr val="black"/>
                </a:solidFill>
              </a:rPr>
              <a:t>Дортмунд, Германия </a:t>
            </a:r>
          </a:p>
          <a:p>
            <a:pPr marL="378900">
              <a:spcBef>
                <a:spcPts val="0"/>
              </a:spcBef>
            </a:pPr>
            <a:r>
              <a:rPr lang="ru-RU" sz="1800" dirty="0">
                <a:solidFill>
                  <a:prstClr val="black"/>
                </a:solidFill>
              </a:rPr>
              <a:t>Мобил, штат Алабама, США</a:t>
            </a:r>
          </a:p>
          <a:p>
            <a:pPr marL="378900">
              <a:spcBef>
                <a:spcPts val="0"/>
              </a:spcBef>
            </a:pPr>
            <a:r>
              <a:rPr lang="ru-RU" sz="1800" dirty="0">
                <a:solidFill>
                  <a:prstClr val="black"/>
                </a:solidFill>
              </a:rPr>
              <a:t>Анталья, Турция </a:t>
            </a:r>
          </a:p>
          <a:p>
            <a:pPr marL="378900">
              <a:spcBef>
                <a:spcPts val="0"/>
              </a:spcBef>
            </a:pPr>
            <a:r>
              <a:rPr lang="ru-RU" sz="1800" dirty="0" err="1">
                <a:solidFill>
                  <a:prstClr val="black"/>
                </a:solidFill>
              </a:rPr>
              <a:t>Ле-Ман</a:t>
            </a:r>
            <a:r>
              <a:rPr lang="ru-RU" sz="1800" dirty="0">
                <a:solidFill>
                  <a:prstClr val="black"/>
                </a:solidFill>
              </a:rPr>
              <a:t>, Франция </a:t>
            </a:r>
          </a:p>
          <a:p>
            <a:pPr marL="378900">
              <a:spcBef>
                <a:spcPts val="0"/>
              </a:spcBef>
            </a:pPr>
            <a:r>
              <a:rPr lang="ru-RU" sz="1800" dirty="0">
                <a:solidFill>
                  <a:prstClr val="black"/>
                </a:solidFill>
              </a:rPr>
              <a:t>Одесса, Украина </a:t>
            </a:r>
          </a:p>
          <a:p>
            <a:pPr marL="378900">
              <a:spcBef>
                <a:spcPts val="0"/>
              </a:spcBef>
            </a:pPr>
            <a:r>
              <a:rPr lang="ru-RU" sz="1800" dirty="0">
                <a:solidFill>
                  <a:prstClr val="black"/>
                </a:solidFill>
              </a:rPr>
              <a:t>Ереван, </a:t>
            </a:r>
            <a:r>
              <a:rPr lang="ru-RU" sz="1800" dirty="0" smtClean="0">
                <a:solidFill>
                  <a:prstClr val="black"/>
                </a:solidFill>
              </a:rPr>
              <a:t>Армения</a:t>
            </a:r>
          </a:p>
          <a:p>
            <a:pPr marL="378900">
              <a:spcBef>
                <a:spcPts val="0"/>
              </a:spcBef>
            </a:pPr>
            <a:r>
              <a:rPr lang="ru-RU" sz="1800" dirty="0" err="1" smtClean="0">
                <a:solidFill>
                  <a:prstClr val="black"/>
                </a:solidFill>
              </a:rPr>
              <a:t>Яньтай</a:t>
            </a:r>
            <a:r>
              <a:rPr lang="ru-RU" sz="1800" dirty="0" smtClean="0">
                <a:solidFill>
                  <a:prstClr val="black"/>
                </a:solidFill>
              </a:rPr>
              <a:t>, КНР </a:t>
            </a:r>
          </a:p>
          <a:p>
            <a:pPr marL="378900">
              <a:spcBef>
                <a:spcPts val="0"/>
              </a:spcBef>
            </a:pPr>
            <a:r>
              <a:rPr lang="ru-RU" sz="1800" dirty="0" smtClean="0">
                <a:solidFill>
                  <a:prstClr val="black"/>
                </a:solidFill>
              </a:rPr>
              <a:t>Торонто, Канада</a:t>
            </a:r>
          </a:p>
          <a:p>
            <a:pPr marL="378900">
              <a:spcBef>
                <a:spcPts val="0"/>
              </a:spcBef>
            </a:pPr>
            <a:r>
              <a:rPr lang="ru-RU" sz="1800" dirty="0" err="1" smtClean="0">
                <a:solidFill>
                  <a:prstClr val="black"/>
                </a:solidFill>
              </a:rPr>
              <a:t>Хуаньшань</a:t>
            </a:r>
            <a:r>
              <a:rPr lang="ru-RU" sz="1800" dirty="0" smtClean="0">
                <a:solidFill>
                  <a:prstClr val="black"/>
                </a:solidFill>
              </a:rPr>
              <a:t>, КНР</a:t>
            </a:r>
          </a:p>
          <a:p>
            <a:pPr marL="378900">
              <a:spcBef>
                <a:spcPts val="0"/>
              </a:spcBef>
            </a:pPr>
            <a:r>
              <a:rPr lang="ru-RU" sz="1800" dirty="0" smtClean="0">
                <a:solidFill>
                  <a:prstClr val="black"/>
                </a:solidFill>
              </a:rPr>
              <a:t>Севилья, Испания</a:t>
            </a:r>
          </a:p>
          <a:p>
            <a:pPr marL="378900">
              <a:spcBef>
                <a:spcPts val="0"/>
              </a:spcBef>
            </a:pPr>
            <a:r>
              <a:rPr lang="ru-RU" sz="1800" dirty="0" err="1" smtClean="0">
                <a:solidFill>
                  <a:prstClr val="black"/>
                </a:solidFill>
              </a:rPr>
              <a:t>Медан</a:t>
            </a:r>
            <a:r>
              <a:rPr lang="ru-RU" sz="1800" dirty="0" smtClean="0">
                <a:solidFill>
                  <a:prstClr val="black"/>
                </a:solidFill>
              </a:rPr>
              <a:t>, Индонезия</a:t>
            </a:r>
            <a:endParaRPr lang="ru-RU" sz="1800" dirty="0">
              <a:solidFill>
                <a:prstClr val="black"/>
              </a:solidFill>
            </a:endParaRPr>
          </a:p>
        </p:txBody>
      </p:sp>
      <p:sp>
        <p:nvSpPr>
          <p:cNvPr id="5" name="Прямоугольник 4"/>
          <p:cNvSpPr/>
          <p:nvPr/>
        </p:nvSpPr>
        <p:spPr>
          <a:xfrm>
            <a:off x="395536" y="5733256"/>
            <a:ext cx="8607025" cy="646331"/>
          </a:xfrm>
          <a:prstGeom prst="rect">
            <a:avLst/>
          </a:prstGeom>
        </p:spPr>
        <p:txBody>
          <a:bodyPr wrap="square">
            <a:spAutoFit/>
          </a:bodyPr>
          <a:lstStyle/>
          <a:p>
            <a:r>
              <a:rPr lang="ru-RU" b="1" i="1" dirty="0">
                <a:solidFill>
                  <a:prstClr val="black"/>
                </a:solidFill>
              </a:rPr>
              <a:t>Города-побратимы</a:t>
            </a:r>
            <a:r>
              <a:rPr lang="ru-RU" dirty="0">
                <a:solidFill>
                  <a:prstClr val="black"/>
                </a:solidFill>
              </a:rPr>
              <a:t>— города, между которыми установлены постоянные дружественные связи для взаимного ознакомления с жизнью, историей и культурой. </a:t>
            </a:r>
          </a:p>
        </p:txBody>
      </p:sp>
      <p:pic>
        <p:nvPicPr>
          <p:cNvPr id="16386" name="Picture 2" descr="Y:\Методисты\Нероба\4 четверть\IMG_002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516216" y="2812969"/>
            <a:ext cx="1890025" cy="263317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28346874"/>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27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1008112"/>
          </a:xfrm>
        </p:spPr>
        <p:txBody>
          <a:bodyPr>
            <a:normAutofit/>
          </a:bodyPr>
          <a:lstStyle/>
          <a:p>
            <a:r>
              <a:rPr lang="ru-RU" sz="2400" b="1" dirty="0"/>
              <a:t>1 апреля </a:t>
            </a:r>
            <a:r>
              <a:rPr lang="ru-RU" sz="2400" b="1" dirty="0" smtClean="0"/>
              <a:t>–  </a:t>
            </a:r>
            <a:r>
              <a:rPr lang="ru-RU" sz="2400" b="1" dirty="0"/>
              <a:t>50 лет со дня рождения русского писателя Николая Николаевича </a:t>
            </a:r>
            <a:r>
              <a:rPr lang="ru-RU" sz="2400" b="1" dirty="0" err="1"/>
              <a:t>Назаркина</a:t>
            </a:r>
            <a:r>
              <a:rPr lang="ru-RU" sz="2400" b="1" dirty="0"/>
              <a:t> (1972)</a:t>
            </a:r>
          </a:p>
        </p:txBody>
      </p:sp>
      <p:sp>
        <p:nvSpPr>
          <p:cNvPr id="4" name="Содержимое 3"/>
          <p:cNvSpPr>
            <a:spLocks noGrp="1"/>
          </p:cNvSpPr>
          <p:nvPr>
            <p:ph sz="half" idx="2"/>
          </p:nvPr>
        </p:nvSpPr>
        <p:spPr>
          <a:xfrm>
            <a:off x="1691681" y="1196752"/>
            <a:ext cx="7272808" cy="5328592"/>
          </a:xfrm>
        </p:spPr>
        <p:txBody>
          <a:bodyPr>
            <a:noAutofit/>
          </a:bodyPr>
          <a:lstStyle/>
          <a:p>
            <a:pPr algn="just">
              <a:spcBef>
                <a:spcPts val="0"/>
              </a:spcBef>
            </a:pPr>
            <a:r>
              <a:rPr lang="ru-RU" sz="1800" dirty="0" smtClean="0"/>
              <a:t>Будущий писатель родился </a:t>
            </a:r>
            <a:r>
              <a:rPr lang="ru-RU" sz="1800" dirty="0"/>
              <a:t>в </a:t>
            </a:r>
            <a:r>
              <a:rPr lang="ru-RU" sz="1800" dirty="0" smtClean="0"/>
              <a:t>Москве. </a:t>
            </a:r>
            <a:r>
              <a:rPr lang="ru-RU" sz="1800" dirty="0"/>
              <a:t>В шесть лет был установлен окончательный диагноз — гемофилия, поэтому в школу ходил по шесть месяцев в году (три месяца вычитались на каникулы и </a:t>
            </a:r>
            <a:r>
              <a:rPr lang="ru-RU" sz="1800" dirty="0" smtClean="0"/>
              <a:t>ещё </a:t>
            </a:r>
            <a:r>
              <a:rPr lang="ru-RU" sz="1800" dirty="0"/>
              <a:t>три на пребывание в больнице). После школы пробовал учиться разным наукам от теплофизики до поварского дела. В 1993 году начал работать в общественной организации больных гемофилией (ныне Всероссийское общество гемофилии ВОГ). Поступил в Московский государственный университет культуры, на факультет библиотечной работы с детьми и юношеством. По окончании в 2000 году около полутора лет работал в Российской государственной детской библиотеке, занимался поддержкой сайта «</a:t>
            </a:r>
            <a:r>
              <a:rPr lang="ru-RU" sz="1800" dirty="0" err="1"/>
              <a:t>БиблиоГид</a:t>
            </a:r>
            <a:r>
              <a:rPr lang="ru-RU" sz="1800" dirty="0"/>
              <a:t>» — первого российского сетевого ресурса рекомендательной библиографии для детей.</a:t>
            </a:r>
          </a:p>
          <a:p>
            <a:pPr algn="just">
              <a:spcBef>
                <a:spcPts val="0"/>
              </a:spcBef>
            </a:pPr>
            <a:r>
              <a:rPr lang="ru-RU" sz="1800" dirty="0"/>
              <a:t>Известно, что </a:t>
            </a:r>
            <a:r>
              <a:rPr lang="ru-RU" sz="1800" dirty="0" err="1"/>
              <a:t>Назаркин</a:t>
            </a:r>
            <a:r>
              <a:rPr lang="ru-RU" sz="1800" dirty="0"/>
              <a:t> давно интересуется возможностями </a:t>
            </a:r>
            <a:r>
              <a:rPr lang="ru-RU" sz="1800" dirty="0" err="1"/>
              <a:t>библиотерапии</a:t>
            </a:r>
            <a:r>
              <a:rPr lang="ru-RU" sz="1800" dirty="0"/>
              <a:t>. И не секрет, что книги (особенно детские), написанные с целью помочь тем, кому нелегко, примером тех, кому ещё труднее, редко бывают как честными, так и полноценно художественными. В случае с «Изумрудной рыбкой» можно воскликнуть: вот книга, равно принадлежащая жизни и литературе!</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7544" y="1124744"/>
            <a:ext cx="1429693" cy="19696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02763" y="3363741"/>
            <a:ext cx="1423343" cy="2139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092466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60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6940" y="145012"/>
            <a:ext cx="8028656" cy="1116124"/>
          </a:xfrm>
        </p:spPr>
        <p:txBody>
          <a:bodyPr/>
          <a:lstStyle/>
          <a:p>
            <a:r>
              <a:rPr lang="ru-RU" sz="3200" b="1" dirty="0" smtClean="0">
                <a:solidFill>
                  <a:srgbClr val="FF0000"/>
                </a:solidFill>
              </a:rPr>
              <a:t>24 апреля – Всемирный  </a:t>
            </a:r>
            <a:r>
              <a:rPr lang="ru-RU" sz="3200" b="1" dirty="0">
                <a:solidFill>
                  <a:srgbClr val="FF0000"/>
                </a:solidFill>
              </a:rPr>
              <a:t>день </a:t>
            </a:r>
            <a:r>
              <a:rPr lang="ru-RU" sz="3200" b="1" dirty="0" smtClean="0">
                <a:solidFill>
                  <a:srgbClr val="FF0000"/>
                </a:solidFill>
              </a:rPr>
              <a:t>породнённых городов </a:t>
            </a:r>
            <a:endParaRPr lang="ru-RU" sz="3200" b="1" dirty="0">
              <a:solidFill>
                <a:srgbClr val="FF0000"/>
              </a:solidFill>
            </a:endParaRPr>
          </a:p>
        </p:txBody>
      </p:sp>
      <p:sp>
        <p:nvSpPr>
          <p:cNvPr id="3" name="Содержимое 2"/>
          <p:cNvSpPr>
            <a:spLocks noGrp="1"/>
          </p:cNvSpPr>
          <p:nvPr>
            <p:ph idx="1"/>
          </p:nvPr>
        </p:nvSpPr>
        <p:spPr>
          <a:xfrm>
            <a:off x="251520" y="1450107"/>
            <a:ext cx="8604076" cy="986012"/>
          </a:xfrm>
        </p:spPr>
        <p:txBody>
          <a:bodyPr/>
          <a:lstStyle/>
          <a:p>
            <a:pPr marL="378900" algn="just">
              <a:spcBef>
                <a:spcPts val="0"/>
              </a:spcBef>
            </a:pPr>
            <a:r>
              <a:rPr lang="ru-RU" sz="1800" b="1" i="1" dirty="0" smtClean="0">
                <a:solidFill>
                  <a:schemeClr val="tx1"/>
                </a:solidFill>
              </a:rPr>
              <a:t>Города-партнеры –</a:t>
            </a:r>
            <a:r>
              <a:rPr lang="ru-RU" sz="1800" dirty="0" smtClean="0">
                <a:solidFill>
                  <a:schemeClr val="tx1"/>
                </a:solidFill>
              </a:rPr>
              <a:t> </a:t>
            </a:r>
            <a:r>
              <a:rPr lang="ru-RU" sz="1800" dirty="0">
                <a:solidFill>
                  <a:schemeClr val="tx1"/>
                </a:solidFill>
              </a:rPr>
              <a:t>это города, с которыми заключены договоры о сотрудничестве (по конкретным проектам или группе проектов) или подписано соглашение о намерениях.</a:t>
            </a:r>
          </a:p>
        </p:txBody>
      </p:sp>
      <p:sp>
        <p:nvSpPr>
          <p:cNvPr id="4" name="Содержимое 2"/>
          <p:cNvSpPr txBox="1">
            <a:spLocks/>
          </p:cNvSpPr>
          <p:nvPr/>
        </p:nvSpPr>
        <p:spPr bwMode="auto">
          <a:xfrm>
            <a:off x="539552" y="2462864"/>
            <a:ext cx="4608512" cy="3456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2" pitchFamily="18" charset="2"/>
              <a:buChar char="·"/>
              <a:defRPr sz="3200" kern="1200">
                <a:solidFill>
                  <a:schemeClr val="bg2">
                    <a:lumMod val="25000"/>
                  </a:schemeClr>
                </a:solidFill>
                <a:latin typeface="+mj-lt"/>
                <a:ea typeface="+mn-ea"/>
                <a:cs typeface="Arial" pitchFamily="34" charset="0"/>
              </a:defRPr>
            </a:lvl1pPr>
            <a:lvl2pPr marL="742950" indent="-285750" algn="l" rtl="0" eaLnBrk="0" fontAlgn="base" hangingPunct="0">
              <a:spcBef>
                <a:spcPct val="20000"/>
              </a:spcBef>
              <a:spcAft>
                <a:spcPct val="0"/>
              </a:spcAft>
              <a:buFont typeface="Wingdings" pitchFamily="2" charset="2"/>
              <a:buChar char="§"/>
              <a:defRPr sz="2800" kern="1200">
                <a:solidFill>
                  <a:schemeClr val="bg2">
                    <a:lumMod val="25000"/>
                  </a:schemeClr>
                </a:solidFill>
                <a:latin typeface="+mj-lt"/>
                <a:ea typeface="+mn-ea"/>
                <a:cs typeface="Arial" pitchFamily="34" charset="0"/>
              </a:defRPr>
            </a:lvl2pPr>
            <a:lvl3pPr marL="1143000" indent="-228600" algn="l" rtl="0" eaLnBrk="0" fontAlgn="base" hangingPunct="0">
              <a:spcBef>
                <a:spcPct val="20000"/>
              </a:spcBef>
              <a:spcAft>
                <a:spcPct val="0"/>
              </a:spcAft>
              <a:buFont typeface="Arial" pitchFamily="34" charset="0"/>
              <a:buChar char="•"/>
              <a:defRPr sz="2400" kern="1200">
                <a:solidFill>
                  <a:schemeClr val="bg2">
                    <a:lumMod val="25000"/>
                  </a:schemeClr>
                </a:solidFill>
                <a:latin typeface="+mj-lt"/>
                <a:ea typeface="+mn-ea"/>
                <a:cs typeface="Arial" pitchFamily="34" charset="0"/>
              </a:defRPr>
            </a:lvl3pPr>
            <a:lvl4pPr marL="1600200" indent="-228600" algn="l" rtl="0" eaLnBrk="0" fontAlgn="base" hangingPunct="0">
              <a:spcBef>
                <a:spcPct val="20000"/>
              </a:spcBef>
              <a:spcAft>
                <a:spcPct val="0"/>
              </a:spcAft>
              <a:buFont typeface="Arial" pitchFamily="34" charset="0"/>
              <a:buChar char="–"/>
              <a:defRPr sz="2000" kern="1200">
                <a:solidFill>
                  <a:srgbClr val="17375E"/>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pitchFamily="34" charset="0"/>
              <a:buChar char="»"/>
              <a:defRPr sz="2000" kern="1200">
                <a:solidFill>
                  <a:srgbClr val="17375E"/>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000" indent="0" algn="ctr">
              <a:spcBef>
                <a:spcPts val="0"/>
              </a:spcBef>
              <a:buFont typeface="Wingdings 2" pitchFamily="18" charset="2"/>
              <a:buNone/>
            </a:pPr>
            <a:r>
              <a:rPr lang="ru-RU" sz="1800" b="1" i="1" dirty="0" smtClean="0">
                <a:solidFill>
                  <a:prstClr val="black"/>
                </a:solidFill>
              </a:rPr>
              <a:t>Города-партнёры Ростова-на-Дону</a:t>
            </a:r>
          </a:p>
          <a:p>
            <a:pPr marL="378900">
              <a:spcBef>
                <a:spcPts val="0"/>
              </a:spcBef>
            </a:pPr>
            <a:r>
              <a:rPr lang="ru-RU" sz="1800" dirty="0" err="1" smtClean="0">
                <a:solidFill>
                  <a:prstClr val="black"/>
                </a:solidFill>
              </a:rPr>
              <a:t>Сухум</a:t>
            </a:r>
            <a:r>
              <a:rPr lang="ru-RU" sz="1800" dirty="0">
                <a:solidFill>
                  <a:prstClr val="black"/>
                </a:solidFill>
              </a:rPr>
              <a:t>, Республика </a:t>
            </a:r>
            <a:r>
              <a:rPr lang="ru-RU" sz="1800" dirty="0" smtClean="0">
                <a:solidFill>
                  <a:prstClr val="black"/>
                </a:solidFill>
              </a:rPr>
              <a:t>Абхазия </a:t>
            </a:r>
            <a:endParaRPr lang="ru-RU" sz="1800" dirty="0">
              <a:solidFill>
                <a:prstClr val="black"/>
              </a:solidFill>
            </a:endParaRPr>
          </a:p>
          <a:p>
            <a:pPr marL="378900">
              <a:spcBef>
                <a:spcPts val="0"/>
              </a:spcBef>
            </a:pPr>
            <a:r>
              <a:rPr lang="ru-RU" sz="1800" dirty="0" smtClean="0">
                <a:solidFill>
                  <a:prstClr val="black"/>
                </a:solidFill>
              </a:rPr>
              <a:t>Донецк</a:t>
            </a:r>
            <a:r>
              <a:rPr lang="ru-RU" sz="1800" dirty="0">
                <a:solidFill>
                  <a:prstClr val="black"/>
                </a:solidFill>
              </a:rPr>
              <a:t>, Украина</a:t>
            </a:r>
          </a:p>
          <a:p>
            <a:pPr marL="378900">
              <a:spcBef>
                <a:spcPts val="0"/>
              </a:spcBef>
            </a:pPr>
            <a:r>
              <a:rPr lang="ru-RU" sz="1800" dirty="0" smtClean="0">
                <a:solidFill>
                  <a:prstClr val="black"/>
                </a:solidFill>
              </a:rPr>
              <a:t>Гомель</a:t>
            </a:r>
            <a:r>
              <a:rPr lang="ru-RU" sz="1800" dirty="0">
                <a:solidFill>
                  <a:prstClr val="black"/>
                </a:solidFill>
              </a:rPr>
              <a:t>, Республика Беларусь</a:t>
            </a:r>
          </a:p>
          <a:p>
            <a:pPr marL="378900">
              <a:spcBef>
                <a:spcPts val="0"/>
              </a:spcBef>
            </a:pPr>
            <a:r>
              <a:rPr lang="ru-RU" sz="1800" dirty="0" smtClean="0">
                <a:solidFill>
                  <a:prstClr val="black"/>
                </a:solidFill>
              </a:rPr>
              <a:t>Луганск</a:t>
            </a:r>
            <a:r>
              <a:rPr lang="ru-RU" sz="1800" dirty="0">
                <a:solidFill>
                  <a:prstClr val="black"/>
                </a:solidFill>
              </a:rPr>
              <a:t>, </a:t>
            </a:r>
            <a:r>
              <a:rPr lang="ru-RU" sz="1800" dirty="0" smtClean="0">
                <a:solidFill>
                  <a:prstClr val="black"/>
                </a:solidFill>
              </a:rPr>
              <a:t>Украина</a:t>
            </a:r>
            <a:endParaRPr lang="ru-RU" sz="1800" dirty="0">
              <a:solidFill>
                <a:prstClr val="black"/>
              </a:solidFill>
            </a:endParaRPr>
          </a:p>
          <a:p>
            <a:pPr marL="378900">
              <a:spcBef>
                <a:spcPts val="0"/>
              </a:spcBef>
            </a:pPr>
            <a:r>
              <a:rPr lang="ru-RU" sz="1800" dirty="0" smtClean="0">
                <a:solidFill>
                  <a:prstClr val="black"/>
                </a:solidFill>
              </a:rPr>
              <a:t>Краснодон</a:t>
            </a:r>
            <a:r>
              <a:rPr lang="ru-RU" sz="1800" dirty="0">
                <a:solidFill>
                  <a:prstClr val="black"/>
                </a:solidFill>
              </a:rPr>
              <a:t>, </a:t>
            </a:r>
            <a:r>
              <a:rPr lang="ru-RU" sz="1800" dirty="0" smtClean="0">
                <a:solidFill>
                  <a:prstClr val="black"/>
                </a:solidFill>
              </a:rPr>
              <a:t>Украина</a:t>
            </a:r>
            <a:endParaRPr lang="ru-RU" sz="1800" dirty="0">
              <a:solidFill>
                <a:prstClr val="black"/>
              </a:solidFill>
            </a:endParaRPr>
          </a:p>
          <a:p>
            <a:pPr marL="378900">
              <a:spcBef>
                <a:spcPts val="0"/>
              </a:spcBef>
            </a:pPr>
            <a:r>
              <a:rPr lang="ru-RU" sz="1800" dirty="0" smtClean="0">
                <a:solidFill>
                  <a:prstClr val="black"/>
                </a:solidFill>
              </a:rPr>
              <a:t>Полис </a:t>
            </a:r>
            <a:r>
              <a:rPr lang="ru-RU" sz="1800" dirty="0" err="1">
                <a:solidFill>
                  <a:prstClr val="black"/>
                </a:solidFill>
              </a:rPr>
              <a:t>Хрисохус</a:t>
            </a:r>
            <a:r>
              <a:rPr lang="ru-RU" sz="1800" dirty="0">
                <a:solidFill>
                  <a:prstClr val="black"/>
                </a:solidFill>
              </a:rPr>
              <a:t>, Республика </a:t>
            </a:r>
            <a:r>
              <a:rPr lang="ru-RU" sz="1800" dirty="0" smtClean="0">
                <a:solidFill>
                  <a:prstClr val="black"/>
                </a:solidFill>
              </a:rPr>
              <a:t>Кипр</a:t>
            </a:r>
            <a:endParaRPr lang="ru-RU" sz="1800" dirty="0">
              <a:solidFill>
                <a:prstClr val="black"/>
              </a:solidFill>
            </a:endParaRPr>
          </a:p>
          <a:p>
            <a:pPr marL="378900">
              <a:spcBef>
                <a:spcPts val="0"/>
              </a:spcBef>
            </a:pPr>
            <a:r>
              <a:rPr lang="ru-RU" sz="1800" dirty="0" smtClean="0">
                <a:solidFill>
                  <a:prstClr val="black"/>
                </a:solidFill>
              </a:rPr>
              <a:t>Сочи</a:t>
            </a:r>
            <a:r>
              <a:rPr lang="ru-RU" sz="1800" dirty="0">
                <a:solidFill>
                  <a:prstClr val="black"/>
                </a:solidFill>
              </a:rPr>
              <a:t>, Российская </a:t>
            </a:r>
            <a:r>
              <a:rPr lang="ru-RU" sz="1800" dirty="0" smtClean="0">
                <a:solidFill>
                  <a:prstClr val="black"/>
                </a:solidFill>
              </a:rPr>
              <a:t>Федерация</a:t>
            </a:r>
            <a:endParaRPr lang="ru-RU" sz="1800" dirty="0">
              <a:solidFill>
                <a:prstClr val="black"/>
              </a:solidFill>
            </a:endParaRPr>
          </a:p>
          <a:p>
            <a:pPr marL="378900">
              <a:spcBef>
                <a:spcPts val="0"/>
              </a:spcBef>
            </a:pPr>
            <a:r>
              <a:rPr lang="ru-RU" sz="1800" dirty="0" smtClean="0">
                <a:solidFill>
                  <a:prstClr val="black"/>
                </a:solidFill>
              </a:rPr>
              <a:t>Волгоград</a:t>
            </a:r>
            <a:r>
              <a:rPr lang="ru-RU" sz="1800" dirty="0">
                <a:solidFill>
                  <a:prstClr val="black"/>
                </a:solidFill>
              </a:rPr>
              <a:t>, Российская </a:t>
            </a:r>
            <a:r>
              <a:rPr lang="ru-RU" sz="1800" dirty="0" smtClean="0">
                <a:solidFill>
                  <a:prstClr val="black"/>
                </a:solidFill>
              </a:rPr>
              <a:t>Федерация</a:t>
            </a:r>
            <a:endParaRPr lang="ru-RU" sz="1800" dirty="0">
              <a:solidFill>
                <a:prstClr val="black"/>
              </a:solidFill>
            </a:endParaRPr>
          </a:p>
          <a:p>
            <a:pPr marL="378900">
              <a:spcBef>
                <a:spcPts val="0"/>
              </a:spcBef>
            </a:pPr>
            <a:r>
              <a:rPr lang="ru-RU" sz="1800" dirty="0" smtClean="0">
                <a:solidFill>
                  <a:prstClr val="black"/>
                </a:solidFill>
              </a:rPr>
              <a:t>Челябинск, </a:t>
            </a:r>
            <a:r>
              <a:rPr lang="ru-RU" sz="1800" dirty="0">
                <a:solidFill>
                  <a:prstClr val="black"/>
                </a:solidFill>
              </a:rPr>
              <a:t>Российская </a:t>
            </a:r>
            <a:r>
              <a:rPr lang="ru-RU" sz="1800" dirty="0" smtClean="0">
                <a:solidFill>
                  <a:prstClr val="black"/>
                </a:solidFill>
              </a:rPr>
              <a:t>Федерация</a:t>
            </a:r>
          </a:p>
          <a:p>
            <a:pPr marL="378900">
              <a:spcBef>
                <a:spcPts val="0"/>
              </a:spcBef>
            </a:pPr>
            <a:r>
              <a:rPr lang="ru-RU" sz="1800" dirty="0" smtClean="0">
                <a:solidFill>
                  <a:prstClr val="black"/>
                </a:solidFill>
              </a:rPr>
              <a:t>Уральск, Казахстан</a:t>
            </a:r>
            <a:endParaRPr lang="ru-RU" sz="1800" dirty="0">
              <a:solidFill>
                <a:prstClr val="black"/>
              </a:solidFill>
            </a:endParaRPr>
          </a:p>
        </p:txBody>
      </p:sp>
      <p:pic>
        <p:nvPicPr>
          <p:cNvPr id="17410" name="Picture 2" descr="Y:\Методисты\Нероба\4 четверть\IMG_002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654" y="2407954"/>
            <a:ext cx="1756186" cy="2529303"/>
          </a:xfrm>
          <a:prstGeom prst="rect">
            <a:avLst/>
          </a:prstGeom>
          <a:noFill/>
          <a:extLst>
            <a:ext uri="{909E8E84-426E-40DD-AFC4-6F175D3DCCD1}">
              <a14:hiddenFill xmlns:a14="http://schemas.microsoft.com/office/drawing/2010/main" xmlns="">
                <a:solidFill>
                  <a:srgbClr val="FFFFFF"/>
                </a:solidFill>
              </a14:hiddenFill>
            </a:ext>
          </a:extLst>
        </p:spPr>
      </p:pic>
      <p:pic>
        <p:nvPicPr>
          <p:cNvPr id="17411" name="Picture 3" descr="Y:\Методисты\Нероба\4 четверть\IMG_0026.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90840" y="4005064"/>
            <a:ext cx="1584176" cy="226880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16525329"/>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60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96652"/>
            <a:ext cx="8460704" cy="978885"/>
          </a:xfrm>
        </p:spPr>
        <p:txBody>
          <a:bodyPr/>
          <a:lstStyle/>
          <a:p>
            <a:r>
              <a:rPr lang="ru-RU" sz="3200" b="1" dirty="0" smtClean="0">
                <a:solidFill>
                  <a:srgbClr val="FF0000"/>
                </a:solidFill>
              </a:rPr>
              <a:t>25 апреля – Всемирный день пингвинов</a:t>
            </a:r>
            <a:endParaRPr lang="ru-RU" sz="3200" b="1" dirty="0">
              <a:solidFill>
                <a:srgbClr val="FF0000"/>
              </a:solidFill>
            </a:endParaRPr>
          </a:p>
        </p:txBody>
      </p:sp>
      <p:sp>
        <p:nvSpPr>
          <p:cNvPr id="3" name="Содержимое 2"/>
          <p:cNvSpPr>
            <a:spLocks noGrp="1"/>
          </p:cNvSpPr>
          <p:nvPr>
            <p:ph idx="1"/>
          </p:nvPr>
        </p:nvSpPr>
        <p:spPr>
          <a:xfrm>
            <a:off x="251520" y="1196752"/>
            <a:ext cx="5328592" cy="5256584"/>
          </a:xfrm>
        </p:spPr>
        <p:txBody>
          <a:bodyPr/>
          <a:lstStyle/>
          <a:p>
            <a:pPr indent="720000" algn="just">
              <a:buNone/>
            </a:pPr>
            <a:r>
              <a:rPr lang="ru-RU" sz="2200" dirty="0">
                <a:solidFill>
                  <a:schemeClr val="tx1"/>
                </a:solidFill>
              </a:rPr>
              <a:t>Пингвины – семейство нелетающих морских птиц, представители которого хорошо плавают и ныряют, единственное современное в отряде </a:t>
            </a:r>
            <a:r>
              <a:rPr lang="ru-RU" sz="2200" dirty="0" err="1">
                <a:solidFill>
                  <a:schemeClr val="tx1"/>
                </a:solidFill>
              </a:rPr>
              <a:t>пингвинообразных</a:t>
            </a:r>
            <a:r>
              <a:rPr lang="ru-RU" sz="2200" dirty="0">
                <a:solidFill>
                  <a:schemeClr val="tx1"/>
                </a:solidFill>
              </a:rPr>
              <a:t>. В семействе насчитывается 18 современных видов пингвинов. Самым большой из них – это императорский пингвин, его рост может достигать 120 см, а вес – более 40 кг. Самый маленький представитель вида – малый пингвин, который не выше колена взрослого человека, а его вес не превышает 2,5 кг.</a:t>
            </a:r>
            <a:endParaRPr lang="ru-RU" sz="2200" dirty="0" smtClean="0">
              <a:solidFill>
                <a:schemeClr val="tx1"/>
              </a:solidFill>
            </a:endParaRPr>
          </a:p>
        </p:txBody>
      </p:sp>
      <p:pic>
        <p:nvPicPr>
          <p:cNvPr id="8194" name="Picture 2" descr="Y:\Методисты\Нероба\4 четверть\Пингвин.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12160" y="2060848"/>
            <a:ext cx="2492599" cy="341689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61718970"/>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827584" y="260648"/>
            <a:ext cx="7992888" cy="1008112"/>
          </a:xfrm>
        </p:spPr>
        <p:txBody>
          <a:bodyPr>
            <a:noAutofit/>
          </a:bodyPr>
          <a:lstStyle/>
          <a:p>
            <a:r>
              <a:rPr lang="ru-RU" sz="2400" b="1" dirty="0" smtClean="0"/>
              <a:t>25 </a:t>
            </a:r>
            <a:r>
              <a:rPr lang="ru-RU" sz="2400" b="1" dirty="0"/>
              <a:t>апреля </a:t>
            </a:r>
            <a:r>
              <a:rPr lang="ru-RU" sz="2400" b="1" dirty="0" smtClean="0"/>
              <a:t>– </a:t>
            </a:r>
            <a:r>
              <a:rPr lang="ru-RU" sz="2400" b="1" dirty="0"/>
              <a:t>80 лет назад основан Московский монетный двор Гознака (1942)</a:t>
            </a:r>
          </a:p>
        </p:txBody>
      </p:sp>
      <p:sp>
        <p:nvSpPr>
          <p:cNvPr id="3" name="Объект 2"/>
          <p:cNvSpPr>
            <a:spLocks noGrp="1"/>
          </p:cNvSpPr>
          <p:nvPr>
            <p:ph idx="1"/>
          </p:nvPr>
        </p:nvSpPr>
        <p:spPr>
          <a:xfrm>
            <a:off x="457200" y="1600200"/>
            <a:ext cx="5770984" cy="4781128"/>
          </a:xfrm>
        </p:spPr>
        <p:txBody>
          <a:bodyPr>
            <a:normAutofit fontScale="70000" lnSpcReduction="20000"/>
          </a:bodyPr>
          <a:lstStyle/>
          <a:p>
            <a:pPr algn="just"/>
            <a:r>
              <a:rPr lang="ru-RU" dirty="0"/>
              <a:t>Первые «Денежные дворы» появились в России </a:t>
            </a:r>
            <a:r>
              <a:rPr lang="ru-RU" dirty="0" smtClean="0"/>
              <a:t>ещё </a:t>
            </a:r>
            <a:r>
              <a:rPr lang="ru-RU" dirty="0"/>
              <a:t>в 14 веке и располагались в княжеских городах – Новгороде, Москве, Пскове, Рязани, Твери и других. </a:t>
            </a:r>
          </a:p>
          <a:p>
            <a:pPr algn="just"/>
            <a:r>
              <a:rPr lang="ru-RU" dirty="0"/>
              <a:t>Московский монетный двор Гознака является одним из ведущих производителей медалей, орденов и других знаков отличия, высочайшего качества из драгоценных металлов и сплавов, ювелирных и сувенирных изделий, а также разменных и памятных монет, которые отражают значимые события российской истории и становятся предметом </a:t>
            </a:r>
            <a:r>
              <a:rPr lang="ru-RU" dirty="0" smtClean="0"/>
              <a:t> коллекционирования</a:t>
            </a:r>
            <a:r>
              <a:rPr lang="ru-RU" dirty="0"/>
              <a:t>.</a:t>
            </a:r>
          </a:p>
        </p:txBody>
      </p:sp>
      <p:pic>
        <p:nvPicPr>
          <p:cNvPr id="9218" name="Picture 2" descr="Y:\Методисты\Нероба\4 четверть\деньги россии .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44208" y="1340768"/>
            <a:ext cx="1707486" cy="2236629"/>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9219"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04248" y="3933055"/>
            <a:ext cx="1663899" cy="2369725"/>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091012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60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96652"/>
            <a:ext cx="8856984" cy="978885"/>
          </a:xfrm>
        </p:spPr>
        <p:txBody>
          <a:bodyPr/>
          <a:lstStyle/>
          <a:p>
            <a:r>
              <a:rPr lang="ru-RU" sz="2400" b="1" dirty="0" smtClean="0">
                <a:solidFill>
                  <a:srgbClr val="FF0000"/>
                </a:solidFill>
              </a:rPr>
              <a:t>26 апреля – </a:t>
            </a:r>
            <a:r>
              <a:rPr lang="ru-RU" sz="2400" b="1" dirty="0">
                <a:solidFill>
                  <a:srgbClr val="FF0000"/>
                </a:solidFill>
              </a:rPr>
              <a:t>День участников ликвидации последствий радиационных аварий и катастроф и памяти жертв этих аварий и катастроф</a:t>
            </a:r>
          </a:p>
        </p:txBody>
      </p:sp>
      <p:sp>
        <p:nvSpPr>
          <p:cNvPr id="3" name="Содержимое 2"/>
          <p:cNvSpPr>
            <a:spLocks noGrp="1"/>
          </p:cNvSpPr>
          <p:nvPr>
            <p:ph idx="1"/>
          </p:nvPr>
        </p:nvSpPr>
        <p:spPr>
          <a:xfrm>
            <a:off x="323528" y="1700807"/>
            <a:ext cx="5040560" cy="4756861"/>
          </a:xfrm>
        </p:spPr>
        <p:txBody>
          <a:bodyPr/>
          <a:lstStyle/>
          <a:p>
            <a:pPr indent="373063" algn="just">
              <a:buNone/>
            </a:pPr>
            <a:r>
              <a:rPr lang="ru-RU" sz="2100" dirty="0">
                <a:solidFill>
                  <a:schemeClr val="tx1"/>
                </a:solidFill>
              </a:rPr>
              <a:t>26 апреля 1986 года случилась авария на Чернобыльской АЭС. Последствия самой крупной катастрофы в истории мирного атома специалисты со всего мира устраняют до сих пор.</a:t>
            </a:r>
          </a:p>
          <a:p>
            <a:pPr indent="373063" algn="just">
              <a:buNone/>
            </a:pPr>
            <a:r>
              <a:rPr lang="ru-RU" sz="2100" dirty="0">
                <a:solidFill>
                  <a:schemeClr val="tx1"/>
                </a:solidFill>
              </a:rPr>
              <a:t>ЧП стало крупнейшей катастрофой в истории атомной энергетики: была полностью разрушена активная зона реактора, здание энергоблока частично обрушилось, произошел значительный выброс радиоактивных материалов в окружающую среду. </a:t>
            </a:r>
          </a:p>
        </p:txBody>
      </p:sp>
      <p:pic>
        <p:nvPicPr>
          <p:cNvPr id="3074" name="Picture 2" descr="Y:\Методисты\Нероба\4 четверть\IMG_004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652120" y="1484784"/>
            <a:ext cx="1479526" cy="2208505"/>
          </a:xfrm>
          <a:prstGeom prst="rect">
            <a:avLst/>
          </a:prstGeom>
          <a:noFill/>
          <a:extLst>
            <a:ext uri="{909E8E84-426E-40DD-AFC4-6F175D3DCCD1}">
              <a14:hiddenFill xmlns:a14="http://schemas.microsoft.com/office/drawing/2010/main" xmlns="">
                <a:solidFill>
                  <a:srgbClr val="FFFFFF"/>
                </a:solidFill>
              </a14:hiddenFill>
            </a:ext>
          </a:extLst>
        </p:spPr>
      </p:pic>
      <p:pic>
        <p:nvPicPr>
          <p:cNvPr id="3075" name="Picture 3" descr="Y:\Методисты\Нероба\4 четверть\IMG_004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380312" y="3956589"/>
            <a:ext cx="1512168" cy="2396996"/>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Y:\Методисты\Нероба\4 четверть\IMG_0043.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378272" y="1459557"/>
            <a:ext cx="1442200" cy="2251239"/>
          </a:xfrm>
          <a:prstGeom prst="rect">
            <a:avLst/>
          </a:prstGeom>
          <a:noFill/>
          <a:extLst>
            <a:ext uri="{909E8E84-426E-40DD-AFC4-6F175D3DCCD1}">
              <a14:hiddenFill xmlns:a14="http://schemas.microsoft.com/office/drawing/2010/main" xmlns="">
                <a:solidFill>
                  <a:srgbClr val="FFFFFF"/>
                </a:solidFill>
              </a14:hiddenFill>
            </a:ext>
          </a:extLst>
        </p:spPr>
      </p:pic>
      <p:pic>
        <p:nvPicPr>
          <p:cNvPr id="3077" name="Picture 5" descr="Y:\Методисты\Нероба\4 четверть\IMG_0044.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580112" y="3956588"/>
            <a:ext cx="1408375" cy="235649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50764665"/>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27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260648"/>
            <a:ext cx="8928992" cy="864096"/>
          </a:xfrm>
        </p:spPr>
        <p:txBody>
          <a:bodyPr>
            <a:normAutofit fontScale="90000"/>
          </a:bodyPr>
          <a:lstStyle/>
          <a:p>
            <a:r>
              <a:rPr lang="ru-RU" sz="2400" b="1" dirty="0" smtClean="0"/>
              <a:t>28 </a:t>
            </a:r>
            <a:r>
              <a:rPr lang="ru-RU" sz="2400" b="1" dirty="0"/>
              <a:t>апреля </a:t>
            </a:r>
            <a:r>
              <a:rPr lang="ru-RU" sz="2400" b="1" dirty="0" smtClean="0"/>
              <a:t>– 120  </a:t>
            </a:r>
            <a:r>
              <a:rPr lang="ru-RU" sz="2400" b="1" dirty="0"/>
              <a:t>лет со дня рождения русской писательницы Валентины Александровны Осеевой (н. ф. </a:t>
            </a:r>
            <a:r>
              <a:rPr lang="ru-RU" sz="2400" b="1" dirty="0" smtClean="0"/>
              <a:t>Осеева-Хмелева</a:t>
            </a:r>
            <a:r>
              <a:rPr lang="ru-RU" sz="2400" b="1" dirty="0"/>
              <a:t>) (1902-1969)</a:t>
            </a:r>
          </a:p>
        </p:txBody>
      </p:sp>
      <p:sp>
        <p:nvSpPr>
          <p:cNvPr id="4" name="Содержимое 3"/>
          <p:cNvSpPr>
            <a:spLocks noGrp="1"/>
          </p:cNvSpPr>
          <p:nvPr>
            <p:ph sz="half" idx="2"/>
          </p:nvPr>
        </p:nvSpPr>
        <p:spPr>
          <a:xfrm>
            <a:off x="2483768" y="1196752"/>
            <a:ext cx="6480720" cy="5400600"/>
          </a:xfrm>
        </p:spPr>
        <p:txBody>
          <a:bodyPr>
            <a:noAutofit/>
          </a:bodyPr>
          <a:lstStyle/>
          <a:p>
            <a:pPr marL="0" indent="457200" algn="just">
              <a:spcBef>
                <a:spcPts val="0"/>
              </a:spcBef>
              <a:buNone/>
            </a:pPr>
            <a:r>
              <a:rPr lang="ru-RU" sz="1800" dirty="0"/>
              <a:t>В 21 год юная Валя Осеева, придя однажды в трудовую коммуну для беспризорных детей, поняла, что её настоящее призвание — воспитывать детей. Шестнадцать лет она отдала воспитанию детей-беспризорников и малолетних правонарушителей. </a:t>
            </a:r>
          </a:p>
          <a:p>
            <a:pPr marL="0" indent="457200" algn="just">
              <a:spcBef>
                <a:spcPts val="0"/>
              </a:spcBef>
              <a:buNone/>
            </a:pPr>
            <a:r>
              <a:rPr lang="ru-RU" sz="1800" dirty="0"/>
              <a:t>Работая воспитательницей в детских учреждениях, на досуге Осеева сочиняла для ребят сказки, сама писала пьесы и ставила их вместе с детьми. Она любила придумывать игры, увлекаясь ими не меньше самих ребят. Именно по требованию своих воспитанников в 1937 году Осеева отнесла в редакцию свой первый рассказ — “Гришка”. А в 1940 году вышла её первая книжка “Рыжий кот”. </a:t>
            </a:r>
          </a:p>
          <a:p>
            <a:pPr marL="0" indent="457200" algn="just">
              <a:spcBef>
                <a:spcPts val="0"/>
              </a:spcBef>
              <a:buNone/>
            </a:pPr>
            <a:r>
              <a:rPr lang="ru-RU" sz="1800" dirty="0"/>
              <a:t>Сказки, короткие рассказы В.А. Осеевой для детей, как правило, построены на близких детскому миру сюжетах: “Рыжий кот” (1940), “Волшебное слово” (1944), “Мой товарищ” (1950), “Простое дело” (1956), “Синие листья” (1965) и др. Маленькие читатели особенно полюбили цикл рассказов “Волшебное слово”, в котором в увлекательных историях, в живых характерах даются образцы человеческих отношений.</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rot="965283">
            <a:off x="356271" y="1153583"/>
            <a:ext cx="2155701" cy="27487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rot="20421671">
            <a:off x="175233" y="3794877"/>
            <a:ext cx="2517775" cy="30845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382643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6512" y="0"/>
            <a:ext cx="9180512" cy="6857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Подзаголовок 4"/>
          <p:cNvSpPr>
            <a:spLocks noGrp="1"/>
          </p:cNvSpPr>
          <p:nvPr>
            <p:ph type="subTitle"/>
          </p:nvPr>
        </p:nvSpPr>
        <p:spPr>
          <a:xfrm>
            <a:off x="323528" y="1340768"/>
            <a:ext cx="5760640" cy="5112568"/>
          </a:xfrm>
        </p:spPr>
        <p:txBody>
          <a:bodyPr/>
          <a:lstStyle/>
          <a:p>
            <a:pPr indent="457200" algn="just"/>
            <a:r>
              <a:rPr lang="ru-RU" dirty="0" smtClean="0"/>
              <a:t>В этот день 1947 года отправился в путешествие на плоту «Кон-Тики» норвежский этнограф Тур Хейердал. Целью его путешествия было намерение подтвердить свою гипотезу о возможности первоначального заселения Полинезии из Южной Америки.</a:t>
            </a:r>
          </a:p>
          <a:p>
            <a:pPr indent="457200" algn="just"/>
            <a:r>
              <a:rPr lang="ru-RU" dirty="0" smtClean="0"/>
              <a:t>Путешествие Хейердала вошло в историю как одно из самых необыкновенных путешествий прошлого столетия. </a:t>
            </a:r>
          </a:p>
          <a:p>
            <a:pPr indent="457200" algn="just"/>
            <a:r>
              <a:rPr lang="ru-RU" dirty="0" smtClean="0"/>
              <a:t>Сто и один день Тур Хейердал и пятеро его отважных спутников боролись с высокими волнами, непогодой и голодом. Они проплыли около пяти тысяч морских миль (это примерно восемь тысяч километров). А 7 августа 1947 года путешественники пристали к полинезийскому атоллу </a:t>
            </a:r>
            <a:r>
              <a:rPr lang="ru-RU" dirty="0" err="1" smtClean="0"/>
              <a:t>Рароиа</a:t>
            </a:r>
            <a:r>
              <a:rPr lang="ru-RU" dirty="0" smtClean="0"/>
              <a:t>. Тем самым они доказали, что на </a:t>
            </a:r>
            <a:r>
              <a:rPr lang="ru-RU" dirty="0" err="1" smtClean="0"/>
              <a:t>бальсовых</a:t>
            </a:r>
            <a:r>
              <a:rPr lang="ru-RU" dirty="0" smtClean="0"/>
              <a:t> плотах подобные плавания могли совершаться и в древности.</a:t>
            </a:r>
          </a:p>
        </p:txBody>
      </p:sp>
      <p:sp>
        <p:nvSpPr>
          <p:cNvPr id="4" name="Заголовок 3"/>
          <p:cNvSpPr>
            <a:spLocks noGrp="1"/>
          </p:cNvSpPr>
          <p:nvPr>
            <p:ph type="title"/>
          </p:nvPr>
        </p:nvSpPr>
        <p:spPr>
          <a:xfrm>
            <a:off x="395536" y="296640"/>
            <a:ext cx="8460464" cy="899640"/>
          </a:xfrm>
        </p:spPr>
        <p:txBody>
          <a:bodyPr/>
          <a:lstStyle/>
          <a:p>
            <a:pPr algn="ctr"/>
            <a:r>
              <a:rPr lang="ru-RU" sz="2800" b="1" dirty="0" smtClean="0">
                <a:solidFill>
                  <a:srgbClr val="0070C0"/>
                </a:solidFill>
                <a:latin typeface="Calibri" panose="020F0502020204030204" pitchFamily="34" charset="0"/>
              </a:rPr>
              <a:t>28 апреля – 75 лет назад Тур Хейердал отправился в путешествие на плоту «Кон-Тики» (1947)</a:t>
            </a:r>
            <a:endParaRPr lang="ru-RU" sz="2800" b="1" dirty="0">
              <a:solidFill>
                <a:srgbClr val="0070C0"/>
              </a:solidFill>
              <a:latin typeface="Calibri" panose="020F0502020204030204" pitchFamily="34" charset="0"/>
            </a:endParaRPr>
          </a:p>
        </p:txBody>
      </p:sp>
      <p:pic>
        <p:nvPicPr>
          <p:cNvPr id="10242" name="Picture 2" descr="Y:\Методисты\Нероба\4 четверть\хейердал-обложка.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44208" y="1441371"/>
            <a:ext cx="1350214" cy="2021373"/>
          </a:xfrm>
          <a:prstGeom prst="rect">
            <a:avLst/>
          </a:prstGeom>
          <a:noFill/>
          <a:extLst>
            <a:ext uri="{909E8E84-426E-40DD-AFC4-6F175D3DCCD1}">
              <a14:hiddenFill xmlns:a14="http://schemas.microsoft.com/office/drawing/2010/main" xmlns="">
                <a:solidFill>
                  <a:srgbClr val="FFFFFF"/>
                </a:solidFill>
              </a14:hiddenFill>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804248" y="3645024"/>
            <a:ext cx="1743397" cy="26420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0464705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C:\Users\Администратор\Pictures\техно.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1169" y="0"/>
            <a:ext cx="9171777" cy="683377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Подзаголовок 4"/>
          <p:cNvSpPr>
            <a:spLocks noGrp="1"/>
          </p:cNvSpPr>
          <p:nvPr>
            <p:ph type="subTitle"/>
          </p:nvPr>
        </p:nvSpPr>
        <p:spPr>
          <a:xfrm>
            <a:off x="539552" y="1480969"/>
            <a:ext cx="5688632" cy="4392488"/>
          </a:xfrm>
        </p:spPr>
        <p:txBody>
          <a:bodyPr/>
          <a:lstStyle/>
          <a:p>
            <a:pPr indent="457200" algn="just"/>
            <a:r>
              <a:rPr lang="ru-RU" sz="2000" dirty="0" smtClean="0"/>
              <a:t>Электрон – это первая открытая элементарная частица, являющаяся материальным носителем наименьшей массы и наименьшего электрического заряда в природе.</a:t>
            </a:r>
          </a:p>
          <a:p>
            <a:pPr indent="457200" algn="just"/>
            <a:r>
              <a:rPr lang="ru-RU" sz="2000" dirty="0" smtClean="0"/>
              <a:t>Это произошло 29 апреля 1897 года, когда профессор Кембриджского университета, английский физик Джозеф Томсон, выступая на заседании Лондонского королевского общества, объявил о своём открытии электрона.</a:t>
            </a:r>
          </a:p>
          <a:p>
            <a:pPr indent="457200" algn="just"/>
            <a:r>
              <a:rPr lang="ru-RU" sz="2000" dirty="0" smtClean="0"/>
              <a:t>Открытие было сделано в результате изучения газового разряда.</a:t>
            </a:r>
          </a:p>
          <a:p>
            <a:pPr algn="just"/>
            <a:endParaRPr lang="ru-RU" dirty="0"/>
          </a:p>
        </p:txBody>
      </p:sp>
      <p:sp>
        <p:nvSpPr>
          <p:cNvPr id="4" name="Заголовок 3"/>
          <p:cNvSpPr>
            <a:spLocks noGrp="1"/>
          </p:cNvSpPr>
          <p:nvPr>
            <p:ph type="title"/>
          </p:nvPr>
        </p:nvSpPr>
        <p:spPr>
          <a:xfrm>
            <a:off x="179512" y="296640"/>
            <a:ext cx="8676488" cy="899640"/>
          </a:xfrm>
        </p:spPr>
        <p:txBody>
          <a:bodyPr/>
          <a:lstStyle/>
          <a:p>
            <a:pPr algn="ctr"/>
            <a:r>
              <a:rPr lang="ru-RU" sz="2200" b="1" dirty="0" smtClean="0">
                <a:solidFill>
                  <a:srgbClr val="A0208E"/>
                </a:solidFill>
              </a:rPr>
              <a:t>29 апреля – 125 лет назад английский физик Джозеф Томсон объявил об открытии им электрона (1897)</a:t>
            </a:r>
            <a:endParaRPr lang="ru-RU" sz="2200" b="1" dirty="0">
              <a:solidFill>
                <a:srgbClr val="A0208E"/>
              </a:solidFill>
            </a:endParaRPr>
          </a:p>
        </p:txBody>
      </p:sp>
      <p:pic>
        <p:nvPicPr>
          <p:cNvPr id="27650" name="Picture 2" descr="Y:\Методисты\Нероба\4 четверть\электроны .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60232" y="2132856"/>
            <a:ext cx="2195883" cy="308871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3013432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60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60648"/>
            <a:ext cx="8208912" cy="936104"/>
          </a:xfrm>
        </p:spPr>
        <p:txBody>
          <a:bodyPr/>
          <a:lstStyle/>
          <a:p>
            <a:r>
              <a:rPr lang="ru-RU" sz="2400" b="1" dirty="0" smtClean="0">
                <a:solidFill>
                  <a:srgbClr val="FF0000"/>
                </a:solidFill>
              </a:rPr>
              <a:t>30 апреля - </a:t>
            </a:r>
            <a:r>
              <a:rPr lang="ru-RU" sz="2400" b="1" dirty="0">
                <a:solidFill>
                  <a:srgbClr val="FF0000"/>
                </a:solidFill>
              </a:rPr>
              <a:t>День пожарной охраны России</a:t>
            </a:r>
          </a:p>
        </p:txBody>
      </p:sp>
      <p:sp>
        <p:nvSpPr>
          <p:cNvPr id="3" name="Содержимое 2"/>
          <p:cNvSpPr>
            <a:spLocks noGrp="1"/>
          </p:cNvSpPr>
          <p:nvPr>
            <p:ph idx="1"/>
          </p:nvPr>
        </p:nvSpPr>
        <p:spPr>
          <a:xfrm>
            <a:off x="308580" y="1052736"/>
            <a:ext cx="6495668" cy="5256584"/>
          </a:xfrm>
        </p:spPr>
        <p:txBody>
          <a:bodyPr/>
          <a:lstStyle/>
          <a:p>
            <a:pPr marL="0" indent="271463" algn="just">
              <a:spcBef>
                <a:spcPts val="0"/>
              </a:spcBef>
              <a:buNone/>
            </a:pPr>
            <a:r>
              <a:rPr lang="ru-RU" sz="2000" dirty="0">
                <a:solidFill>
                  <a:schemeClr val="tx1"/>
                </a:solidFill>
              </a:rPr>
              <a:t>Ежегодно 30 апреля в России свой профессиональный праздник отмечает одна из самых жизненно необходимых служб быстрого реагирования — пожарная охрана.</a:t>
            </a:r>
          </a:p>
          <a:p>
            <a:pPr marL="0" indent="271463" algn="just">
              <a:spcBef>
                <a:spcPts val="0"/>
              </a:spcBef>
              <a:buNone/>
            </a:pPr>
            <a:r>
              <a:rPr lang="ru-RU" sz="2000" dirty="0">
                <a:solidFill>
                  <a:schemeClr val="tx1"/>
                </a:solidFill>
              </a:rPr>
              <a:t>Интересны исторические предпосылки создания противопожарной службы. 30 апреля 1649 года царь Алексей Михайлович подписал Указ о создании первой российской противопожарной службы: «Наказ о Градском благочинии», установивший строгий порядок при тушении пожаров в Москве. Именно это событие и стало основанием для выбора даты профессионального праздника пожарных.</a:t>
            </a:r>
          </a:p>
          <a:p>
            <a:pPr marL="0" indent="271463" algn="just">
              <a:spcBef>
                <a:spcPts val="0"/>
              </a:spcBef>
              <a:buNone/>
            </a:pPr>
            <a:r>
              <a:rPr lang="ru-RU" sz="2000" dirty="0">
                <a:solidFill>
                  <a:schemeClr val="tx1"/>
                </a:solidFill>
              </a:rPr>
              <a:t>За эти долгие годы пожарная охрана изменялась, реформировалась и совершенствовалась. Но смысл работы пожарных остаётся неизменным — спасение людей и имущества от огня.</a:t>
            </a:r>
          </a:p>
        </p:txBody>
      </p:sp>
      <p:pic>
        <p:nvPicPr>
          <p:cNvPr id="26626" name="Picture 2" descr="Y:\Методисты\Нероба\4 четверть\Пожарные.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948264" y="1916832"/>
            <a:ext cx="1988521" cy="257368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79337430"/>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1011" name="CustomShape 1"/>
          <p:cNvSpPr/>
          <p:nvPr/>
        </p:nvSpPr>
        <p:spPr>
          <a:xfrm>
            <a:off x="251640" y="188640"/>
            <a:ext cx="8496000" cy="115212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16000" indent="-215280" algn="ctr">
              <a:buClr>
                <a:srgbClr val="000000"/>
              </a:buClr>
              <a:buSzPct val="128000"/>
              <a:buFont typeface="Georgia"/>
              <a:buChar char="*"/>
            </a:pPr>
            <a:r>
              <a:rPr lang="ru-RU" sz="2400" b="1" spc="-1" dirty="0">
                <a:solidFill>
                  <a:srgbClr val="000000"/>
                </a:solidFill>
                <a:uFill>
                  <a:solidFill>
                    <a:srgbClr val="FFFFFF"/>
                  </a:solidFill>
                </a:uFill>
                <a:latin typeface="Trebuchet MS"/>
              </a:rPr>
              <a:t>2 мая –</a:t>
            </a:r>
            <a:r>
              <a:rPr lang="ru-RU" sz="2400" b="1" spc="-1" dirty="0" smtClean="0">
                <a:solidFill>
                  <a:srgbClr val="000000"/>
                </a:solidFill>
                <a:uFill>
                  <a:solidFill>
                    <a:srgbClr val="FFFFFF"/>
                  </a:solidFill>
                </a:uFill>
                <a:latin typeface="Trebuchet MS"/>
              </a:rPr>
              <a:t> </a:t>
            </a:r>
            <a:r>
              <a:rPr lang="ru-RU" sz="2400" b="1" spc="-1" dirty="0">
                <a:solidFill>
                  <a:srgbClr val="000000"/>
                </a:solidFill>
                <a:uFill>
                  <a:solidFill>
                    <a:srgbClr val="FFFFFF"/>
                  </a:solidFill>
                </a:uFill>
                <a:latin typeface="Trebuchet MS"/>
              </a:rPr>
              <a:t>120 лет со дня рождения австралийского писателя Алана Маршалла (</a:t>
            </a:r>
            <a:r>
              <a:rPr lang="ru-RU" sz="2400" b="1" spc="-1" dirty="0" smtClean="0">
                <a:solidFill>
                  <a:srgbClr val="000000"/>
                </a:solidFill>
                <a:uFill>
                  <a:solidFill>
                    <a:srgbClr val="FFFFFF"/>
                  </a:solidFill>
                </a:uFill>
                <a:latin typeface="Trebuchet MS"/>
              </a:rPr>
              <a:t>1902-1984</a:t>
            </a:r>
            <a:r>
              <a:rPr lang="ru-RU" sz="2400" b="1" spc="-1" dirty="0">
                <a:solidFill>
                  <a:srgbClr val="000000"/>
                </a:solidFill>
                <a:uFill>
                  <a:solidFill>
                    <a:srgbClr val="FFFFFF"/>
                  </a:solidFill>
                </a:uFill>
                <a:latin typeface="Trebuchet MS"/>
              </a:rPr>
              <a:t>)</a:t>
            </a:r>
            <a:endParaRPr lang="ru-RU" spc="-1" dirty="0">
              <a:solidFill>
                <a:srgbClr val="000000"/>
              </a:solidFill>
              <a:uFill>
                <a:solidFill>
                  <a:srgbClr val="FFFFFF"/>
                </a:solidFill>
              </a:uFill>
            </a:endParaRPr>
          </a:p>
        </p:txBody>
      </p:sp>
      <p:sp>
        <p:nvSpPr>
          <p:cNvPr id="1012" name="CustomShape 2"/>
          <p:cNvSpPr/>
          <p:nvPr/>
        </p:nvSpPr>
        <p:spPr>
          <a:xfrm>
            <a:off x="936000" y="2069640"/>
            <a:ext cx="3121920" cy="3473280"/>
          </a:xfrm>
          <a:prstGeom prst="rect">
            <a:avLst/>
          </a:prstGeom>
          <a:noFill/>
          <a:ln>
            <a:noFill/>
          </a:ln>
        </p:spPr>
        <p:style>
          <a:lnRef idx="0">
            <a:scrgbClr r="0" g="0" b="0"/>
          </a:lnRef>
          <a:fillRef idx="0">
            <a:scrgbClr r="0" g="0" b="0"/>
          </a:fillRef>
          <a:effectRef idx="0">
            <a:scrgbClr r="0" g="0" b="0"/>
          </a:effectRef>
          <a:fontRef idx="minor"/>
        </p:style>
      </p:sp>
      <p:sp>
        <p:nvSpPr>
          <p:cNvPr id="1013" name="CustomShape 3"/>
          <p:cNvSpPr/>
          <p:nvPr/>
        </p:nvSpPr>
        <p:spPr>
          <a:xfrm>
            <a:off x="4392000" y="2160000"/>
            <a:ext cx="3121920" cy="3473280"/>
          </a:xfrm>
          <a:prstGeom prst="rect">
            <a:avLst/>
          </a:prstGeom>
          <a:noFill/>
          <a:ln>
            <a:noFill/>
          </a:ln>
        </p:spPr>
        <p:style>
          <a:lnRef idx="0">
            <a:scrgbClr r="0" g="0" b="0"/>
          </a:lnRef>
          <a:fillRef idx="0">
            <a:scrgbClr r="0" g="0" b="0"/>
          </a:fillRef>
          <a:effectRef idx="0">
            <a:scrgbClr r="0" g="0" b="0"/>
          </a:effectRef>
          <a:fontRef idx="minor"/>
        </p:style>
      </p:sp>
      <p:sp>
        <p:nvSpPr>
          <p:cNvPr id="1014" name="CustomShape 4"/>
          <p:cNvSpPr/>
          <p:nvPr/>
        </p:nvSpPr>
        <p:spPr>
          <a:xfrm>
            <a:off x="1886136" y="1052736"/>
            <a:ext cx="7078352" cy="561662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182880" indent="-181800" algn="just">
              <a:buClr>
                <a:srgbClr val="C3260C"/>
              </a:buClr>
              <a:buSzPct val="130000"/>
              <a:buFont typeface="Georgia"/>
              <a:buChar char="*"/>
            </a:pPr>
            <a:r>
              <a:rPr lang="ru-RU" spc="-1" dirty="0">
                <a:uFill>
                  <a:solidFill>
                    <a:srgbClr val="FFFFFF"/>
                  </a:solidFill>
                </a:uFill>
                <a:latin typeface="Trebuchet MS"/>
              </a:rPr>
              <a:t>Маршалл </a:t>
            </a:r>
            <a:r>
              <a:rPr lang="ru-RU" spc="-1" dirty="0" smtClean="0">
                <a:uFill>
                  <a:solidFill>
                    <a:srgbClr val="FFFFFF"/>
                  </a:solidFill>
                </a:uFill>
                <a:latin typeface="Trebuchet MS"/>
              </a:rPr>
              <a:t>в </a:t>
            </a:r>
            <a:r>
              <a:rPr lang="ru-RU" spc="-1" dirty="0">
                <a:uFill>
                  <a:solidFill>
                    <a:srgbClr val="FFFFFF"/>
                  </a:solidFill>
                </a:uFill>
                <a:latin typeface="Trebuchet MS"/>
              </a:rPr>
              <a:t>возрасте шести лет </a:t>
            </a:r>
            <a:r>
              <a:rPr lang="ru-RU" spc="-1" dirty="0" smtClean="0">
                <a:uFill>
                  <a:solidFill>
                    <a:srgbClr val="FFFFFF"/>
                  </a:solidFill>
                </a:uFill>
                <a:latin typeface="Trebuchet MS"/>
              </a:rPr>
              <a:t>перенёс </a:t>
            </a:r>
            <a:r>
              <a:rPr lang="ru-RU" spc="-1" dirty="0">
                <a:uFill>
                  <a:solidFill>
                    <a:srgbClr val="FFFFFF"/>
                  </a:solidFill>
                </a:uFill>
                <a:latin typeface="Trebuchet MS"/>
              </a:rPr>
              <a:t>полиомиелит, оставивший его инвалидом, что повлияло на его жизнь и литературную карьеру.</a:t>
            </a:r>
            <a:endParaRPr lang="ru-RU" spc="-1" dirty="0">
              <a:uFill>
                <a:solidFill>
                  <a:srgbClr val="FFFFFF"/>
                </a:solidFill>
              </a:uFill>
            </a:endParaRPr>
          </a:p>
          <a:p>
            <a:pPr marL="182880" indent="-181800" algn="just">
              <a:buClr>
                <a:srgbClr val="C3260C"/>
              </a:buClr>
              <a:buSzPct val="130000"/>
              <a:buFont typeface="Georgia"/>
              <a:buChar char="*"/>
            </a:pPr>
            <a:r>
              <a:rPr lang="ru-RU" spc="-1" dirty="0">
                <a:uFill>
                  <a:solidFill>
                    <a:srgbClr val="FFFFFF"/>
                  </a:solidFill>
                </a:uFill>
                <a:latin typeface="Trebuchet MS"/>
              </a:rPr>
              <a:t>1920-х годах начал литературную деятельность. В 1930-е годы писал новеллы. В годы Второй мировой войны работал корреспондентом </a:t>
            </a:r>
            <a:r>
              <a:rPr lang="ru-RU" spc="-1" dirty="0" smtClean="0">
                <a:uFill>
                  <a:solidFill>
                    <a:srgbClr val="FFFFFF"/>
                  </a:solidFill>
                </a:uFill>
                <a:latin typeface="Trebuchet MS"/>
              </a:rPr>
              <a:t> фронтовой </a:t>
            </a:r>
            <a:r>
              <a:rPr lang="ru-RU" spc="-1" dirty="0">
                <a:uFill>
                  <a:solidFill>
                    <a:srgbClr val="FFFFFF"/>
                  </a:solidFill>
                </a:uFill>
                <a:latin typeface="Trebuchet MS"/>
              </a:rPr>
              <a:t>газеты.</a:t>
            </a:r>
            <a:endParaRPr lang="ru-RU" spc="-1" dirty="0">
              <a:uFill>
                <a:solidFill>
                  <a:srgbClr val="FFFFFF"/>
                </a:solidFill>
              </a:uFill>
            </a:endParaRPr>
          </a:p>
          <a:p>
            <a:pPr marL="182880" indent="-181800" algn="just">
              <a:buClr>
                <a:srgbClr val="C3260C"/>
              </a:buClr>
              <a:buSzPct val="130000"/>
              <a:buFont typeface="Georgia"/>
              <a:buChar char="*"/>
            </a:pPr>
            <a:r>
              <a:rPr lang="ru-RU" spc="-1" dirty="0">
                <a:uFill>
                  <a:solidFill>
                    <a:srgbClr val="FFFFFF"/>
                  </a:solidFill>
                </a:uFill>
                <a:latin typeface="Trebuchet MS"/>
              </a:rPr>
              <a:t>Его наиболее известная книга «Я умею прыгать через лужи» (1955) является первой частью его автобиографической трилогии. Две другие книги: «Это трава, что повсюду </a:t>
            </a:r>
            <a:r>
              <a:rPr lang="ru-RU" spc="-1" dirty="0" smtClean="0">
                <a:uFill>
                  <a:solidFill>
                    <a:srgbClr val="FFFFFF"/>
                  </a:solidFill>
                </a:uFill>
                <a:latin typeface="Trebuchet MS"/>
              </a:rPr>
              <a:t>растёт</a:t>
            </a:r>
            <a:r>
              <a:rPr lang="ru-RU" spc="-1" dirty="0">
                <a:uFill>
                  <a:solidFill>
                    <a:srgbClr val="FFFFFF"/>
                  </a:solidFill>
                </a:uFill>
                <a:latin typeface="Trebuchet MS"/>
              </a:rPr>
              <a:t>» (1962) и «В сердце моём» (1963</a:t>
            </a:r>
            <a:r>
              <a:rPr lang="ru-RU" spc="-1" dirty="0" smtClean="0">
                <a:uFill>
                  <a:solidFill>
                    <a:srgbClr val="FFFFFF"/>
                  </a:solidFill>
                </a:uFill>
                <a:latin typeface="Trebuchet MS"/>
              </a:rPr>
              <a:t>).</a:t>
            </a:r>
          </a:p>
          <a:p>
            <a:pPr marL="182880" indent="-181800" algn="just">
              <a:buClr>
                <a:srgbClr val="C3260C"/>
              </a:buClr>
              <a:buSzPct val="130000"/>
              <a:buFont typeface="Georgia"/>
              <a:buChar char="*"/>
            </a:pPr>
            <a:r>
              <a:rPr lang="ru-RU" spc="-1" dirty="0" smtClean="0">
                <a:uFill>
                  <a:solidFill>
                    <a:srgbClr val="FFFFFF"/>
                  </a:solidFill>
                </a:uFill>
                <a:latin typeface="Trebuchet MS"/>
              </a:rPr>
              <a:t>Герои </a:t>
            </a:r>
            <a:r>
              <a:rPr lang="ru-RU" spc="-1" dirty="0">
                <a:uFill>
                  <a:solidFill>
                    <a:srgbClr val="FFFFFF"/>
                  </a:solidFill>
                </a:uFill>
                <a:latin typeface="Trebuchet MS"/>
              </a:rPr>
              <a:t>книги и места, в которых происходит действие, имеют реальные </a:t>
            </a:r>
            <a:r>
              <a:rPr lang="ru-RU" spc="-1" dirty="0" smtClean="0">
                <a:uFill>
                  <a:solidFill>
                    <a:srgbClr val="FFFFFF"/>
                  </a:solidFill>
                </a:uFill>
                <a:latin typeface="Trebuchet MS"/>
              </a:rPr>
              <a:t>прототипы. </a:t>
            </a:r>
          </a:p>
          <a:p>
            <a:pPr marL="182880" indent="-181800" algn="just">
              <a:buClr>
                <a:srgbClr val="C3260C"/>
              </a:buClr>
              <a:buSzPct val="130000"/>
              <a:buFont typeface="Georgia"/>
              <a:buChar char="*"/>
            </a:pPr>
            <a:r>
              <a:rPr lang="ru-RU" spc="-1" dirty="0" smtClean="0">
                <a:uFill>
                  <a:solidFill>
                    <a:srgbClr val="FFFFFF"/>
                  </a:solidFill>
                </a:uFill>
                <a:latin typeface="Trebuchet MS"/>
              </a:rPr>
              <a:t>Австралийский </a:t>
            </a:r>
            <a:r>
              <a:rPr lang="ru-RU" spc="-1" dirty="0">
                <a:uFill>
                  <a:solidFill>
                    <a:srgbClr val="FFFFFF"/>
                  </a:solidFill>
                </a:uFill>
                <a:latin typeface="Trebuchet MS"/>
              </a:rPr>
              <a:t>поэт и писатель Хал Портер в 1965 году написал о Маршалле: </a:t>
            </a:r>
            <a:r>
              <a:rPr lang="ru-RU" i="1" spc="-1" dirty="0">
                <a:uFill>
                  <a:solidFill>
                    <a:srgbClr val="FFFFFF"/>
                  </a:solidFill>
                </a:uFill>
                <a:latin typeface="Trebuchet MS"/>
              </a:rPr>
              <a:t>«…воплощение всего лучшего и героического, что есть в человеке. Легко сочетая в себе простоту и душевность с невероятной храбростью и силой духа, он помогает найти силы и выйти из беспросветной тьмы, что спускается иногда на сильных людей». </a:t>
            </a:r>
            <a:r>
              <a:rPr lang="ru-RU" spc="-1" dirty="0">
                <a:uFill>
                  <a:solidFill>
                    <a:srgbClr val="FFFFFF"/>
                  </a:solidFill>
                </a:uFill>
                <a:latin typeface="Trebuchet MS"/>
              </a:rPr>
              <a:t>Также Маршалл собирал и публиковал легенды аборигенов Австралии.</a:t>
            </a:r>
            <a:endParaRPr lang="ru-RU" spc="-1" dirty="0">
              <a:uFill>
                <a:solidFill>
                  <a:srgbClr val="FFFFFF"/>
                </a:solidFill>
              </a:uFill>
            </a:endParaRPr>
          </a:p>
        </p:txBody>
      </p:sp>
      <p:pic>
        <p:nvPicPr>
          <p:cNvPr id="1015" name="Picture 2"/>
          <p:cNvPicPr/>
          <p:nvPr/>
        </p:nvPicPr>
        <p:blipFill>
          <a:blip r:embed="rId2" cstate="print"/>
          <a:stretch/>
        </p:blipFill>
        <p:spPr>
          <a:xfrm>
            <a:off x="261474" y="1556792"/>
            <a:ext cx="1634496" cy="2578680"/>
          </a:xfrm>
          <a:prstGeom prst="rect">
            <a:avLst/>
          </a:prstGeom>
          <a:ln>
            <a:noFill/>
          </a:ln>
        </p:spPr>
      </p:pic>
    </p:spTree>
    <p:extLst>
      <p:ext uri="{BB962C8B-B14F-4D97-AF65-F5344CB8AC3E}">
        <p14:creationId xmlns:p14="http://schemas.microsoft.com/office/powerpoint/2010/main" xmlns="" val="181548498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TextShape 1"/>
          <p:cNvSpPr txBox="1"/>
          <p:nvPr/>
        </p:nvSpPr>
        <p:spPr>
          <a:xfrm>
            <a:off x="179512" y="329567"/>
            <a:ext cx="7848872" cy="720080"/>
          </a:xfrm>
          <a:prstGeom prst="rect">
            <a:avLst/>
          </a:prstGeom>
        </p:spPr>
        <p:txBody>
          <a:bodyPr/>
          <a:lstStyle/>
          <a:p>
            <a:pPr algn="ctr">
              <a:buSzPct val="128000"/>
              <a:buFont typeface="Georgia"/>
              <a:buChar char="*"/>
            </a:pPr>
            <a:r>
              <a:rPr lang="ru-RU" sz="2400" b="1" dirty="0">
                <a:solidFill>
                  <a:prstClr val="black"/>
                </a:solidFill>
              </a:rPr>
              <a:t>4 мая </a:t>
            </a:r>
            <a:r>
              <a:rPr lang="ru-RU" sz="2400" b="1" dirty="0" smtClean="0">
                <a:solidFill>
                  <a:prstClr val="black"/>
                </a:solidFill>
              </a:rPr>
              <a:t>– </a:t>
            </a:r>
            <a:r>
              <a:rPr lang="ru-RU" sz="2400" b="1" dirty="0">
                <a:solidFill>
                  <a:prstClr val="black"/>
                </a:solidFill>
              </a:rPr>
              <a:t>день рождения Алисы</a:t>
            </a:r>
            <a:endParaRPr sz="2400" dirty="0">
              <a:solidFill>
                <a:prstClr val="black"/>
              </a:solidFill>
            </a:endParaRPr>
          </a:p>
        </p:txBody>
      </p:sp>
      <p:sp>
        <p:nvSpPr>
          <p:cNvPr id="168" name="TextShape 2"/>
          <p:cNvSpPr txBox="1"/>
          <p:nvPr/>
        </p:nvSpPr>
        <p:spPr>
          <a:xfrm>
            <a:off x="936000" y="2069640"/>
            <a:ext cx="3123000" cy="3474360"/>
          </a:xfrm>
          <a:prstGeom prst="rect">
            <a:avLst/>
          </a:prstGeom>
        </p:spPr>
        <p:txBody>
          <a:bodyPr wrap="none" lIns="0" tIns="0" rIns="0" bIns="0"/>
          <a:lstStyle/>
          <a:p>
            <a:endParaRPr>
              <a:solidFill>
                <a:prstClr val="black"/>
              </a:solidFill>
            </a:endParaRPr>
          </a:p>
        </p:txBody>
      </p:sp>
      <p:sp>
        <p:nvSpPr>
          <p:cNvPr id="169" name="TextShape 3"/>
          <p:cNvSpPr txBox="1"/>
          <p:nvPr/>
        </p:nvSpPr>
        <p:spPr>
          <a:xfrm>
            <a:off x="4392000" y="2160000"/>
            <a:ext cx="3123000" cy="3474360"/>
          </a:xfrm>
          <a:prstGeom prst="rect">
            <a:avLst/>
          </a:prstGeom>
        </p:spPr>
        <p:txBody>
          <a:bodyPr wrap="none" lIns="0" tIns="0" rIns="0" bIns="0"/>
          <a:lstStyle/>
          <a:p>
            <a:endParaRPr>
              <a:solidFill>
                <a:prstClr val="black"/>
              </a:solidFill>
            </a:endParaRPr>
          </a:p>
        </p:txBody>
      </p:sp>
      <p:sp>
        <p:nvSpPr>
          <p:cNvPr id="8" name="Содержимое 7"/>
          <p:cNvSpPr>
            <a:spLocks noGrp="1"/>
          </p:cNvSpPr>
          <p:nvPr>
            <p:ph sz="quarter" idx="13"/>
          </p:nvPr>
        </p:nvSpPr>
        <p:spPr>
          <a:xfrm>
            <a:off x="2699792" y="1049648"/>
            <a:ext cx="6295861" cy="5209884"/>
          </a:xfrm>
        </p:spPr>
        <p:txBody>
          <a:bodyPr>
            <a:normAutofit fontScale="92500" lnSpcReduction="20000"/>
          </a:bodyPr>
          <a:lstStyle/>
          <a:p>
            <a:pPr algn="just"/>
            <a:r>
              <a:rPr lang="ru-RU" sz="2100" dirty="0" smtClean="0">
                <a:solidFill>
                  <a:schemeClr val="tx1"/>
                </a:solidFill>
              </a:rPr>
              <a:t>Алиса </a:t>
            </a:r>
            <a:r>
              <a:rPr lang="ru-RU" sz="2100" dirty="0">
                <a:solidFill>
                  <a:schemeClr val="tx1"/>
                </a:solidFill>
              </a:rPr>
              <a:t>— главная героиня книг Льюиса Кэрролла «Алиса в Стране чудес</a:t>
            </a:r>
            <a:r>
              <a:rPr lang="ru-RU" sz="2100" dirty="0" smtClean="0">
                <a:solidFill>
                  <a:schemeClr val="tx1"/>
                </a:solidFill>
              </a:rPr>
              <a:t>» </a:t>
            </a:r>
            <a:r>
              <a:rPr lang="ru-RU" sz="2100" dirty="0">
                <a:solidFill>
                  <a:schemeClr val="tx1"/>
                </a:solidFill>
              </a:rPr>
              <a:t>и «Алиса в Зазеркалье</a:t>
            </a:r>
            <a:r>
              <a:rPr lang="ru-RU" sz="2100" dirty="0" smtClean="0">
                <a:solidFill>
                  <a:schemeClr val="tx1"/>
                </a:solidFill>
              </a:rPr>
              <a:t>».</a:t>
            </a:r>
          </a:p>
          <a:p>
            <a:pPr algn="just"/>
            <a:r>
              <a:rPr lang="ru-RU" sz="2100" dirty="0">
                <a:solidFill>
                  <a:schemeClr val="tx1"/>
                </a:solidFill>
              </a:rPr>
              <a:t>Льюис Кэрролл (настоящее имя Чарльз Доджсон) — одна из самых известных и в то же время загадочных личностей Викторианской Англии. Благодаря сказкам «Алиса в Стране чудес» и «Алиса в Зазеркалье», </a:t>
            </a:r>
            <a:r>
              <a:rPr lang="ru-RU" sz="2100" dirty="0" smtClean="0">
                <a:solidFill>
                  <a:schemeClr val="tx1"/>
                </a:solidFill>
              </a:rPr>
              <a:t>переведённым </a:t>
            </a:r>
            <a:r>
              <a:rPr lang="ru-RU" sz="2100" dirty="0">
                <a:solidFill>
                  <a:schemeClr val="tx1"/>
                </a:solidFill>
              </a:rPr>
              <a:t>на десятки языков, его знают дети и взрослые во </a:t>
            </a:r>
            <a:r>
              <a:rPr lang="ru-RU" sz="2100" dirty="0" smtClean="0">
                <a:solidFill>
                  <a:schemeClr val="tx1"/>
                </a:solidFill>
              </a:rPr>
              <a:t>всём </a:t>
            </a:r>
            <a:r>
              <a:rPr lang="ru-RU" sz="2100" dirty="0">
                <a:solidFill>
                  <a:schemeClr val="tx1"/>
                </a:solidFill>
              </a:rPr>
              <a:t>мире</a:t>
            </a:r>
            <a:r>
              <a:rPr lang="ru-RU" sz="2100" dirty="0" smtClean="0">
                <a:solidFill>
                  <a:schemeClr val="tx1"/>
                </a:solidFill>
              </a:rPr>
              <a:t>.</a:t>
            </a:r>
          </a:p>
          <a:p>
            <a:pPr algn="just"/>
            <a:r>
              <a:rPr lang="ru-RU" sz="2100" dirty="0">
                <a:solidFill>
                  <a:schemeClr val="tx1"/>
                </a:solidFill>
              </a:rPr>
              <a:t>Но личность Кэрролла — не единственный ребус, который он завещал нам. Адаптация его сказок на разные языки стала настоящим испытанием для переводчиков. Настолько </a:t>
            </a:r>
            <a:r>
              <a:rPr lang="ru-RU" sz="2100" dirty="0" smtClean="0">
                <a:solidFill>
                  <a:schemeClr val="tx1"/>
                </a:solidFill>
              </a:rPr>
              <a:t>серьёзным </a:t>
            </a:r>
            <a:r>
              <a:rPr lang="ru-RU" sz="2100" dirty="0">
                <a:solidFill>
                  <a:schemeClr val="tx1"/>
                </a:solidFill>
              </a:rPr>
              <a:t>испытанием, что о том, как переводить Алису, даже написаны отдельные книги. </a:t>
            </a:r>
          </a:p>
          <a:p>
            <a:pPr algn="just"/>
            <a:r>
              <a:rPr lang="ru-RU" sz="2100" dirty="0">
                <a:solidFill>
                  <a:schemeClr val="tx1"/>
                </a:solidFill>
              </a:rPr>
              <a:t>Над ребусами Кэрролла ломают голову не только биографы и переводчики, но и читатели сказок — рассказы о приключениях Алисы полны загадками</a:t>
            </a:r>
            <a:r>
              <a:rPr lang="ru-RU" sz="2100" dirty="0" smtClean="0">
                <a:solidFill>
                  <a:schemeClr val="tx1"/>
                </a:solidFill>
              </a:rPr>
              <a:t>.</a:t>
            </a:r>
          </a:p>
          <a:p>
            <a:pPr algn="just"/>
            <a:r>
              <a:rPr lang="ru-RU" sz="2100" dirty="0" smtClean="0">
                <a:solidFill>
                  <a:schemeClr val="tx1"/>
                </a:solidFill>
              </a:rPr>
              <a:t>Книга </a:t>
            </a:r>
            <a:r>
              <a:rPr lang="ru-RU" sz="2100" dirty="0">
                <a:solidFill>
                  <a:schemeClr val="tx1"/>
                </a:solidFill>
              </a:rPr>
              <a:t>Л. Кэрролла «Алиса в стране чудес» запрещена в Китае из-за наличия в ней говорящих животных.</a:t>
            </a:r>
            <a:endParaRPr lang="ru-RU" sz="2100" dirty="0" smtClean="0">
              <a:solidFill>
                <a:schemeClr val="tx1"/>
              </a:solidFill>
            </a:endParaRPr>
          </a:p>
          <a:p>
            <a:pPr algn="just"/>
            <a:endParaRPr lang="ru-RU" dirty="0">
              <a:solidFill>
                <a:schemeClr val="tx1"/>
              </a:solidFill>
            </a:endParaRPr>
          </a:p>
        </p:txBody>
      </p:sp>
      <p:pic>
        <p:nvPicPr>
          <p:cNvPr id="1029" name="Picture 5" descr="Y:\Рыбак\Шарики\1586375.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9815" y="4998416"/>
            <a:ext cx="668711" cy="1271888"/>
          </a:xfrm>
          <a:prstGeom prst="rect">
            <a:avLst/>
          </a:prstGeom>
          <a:noFill/>
          <a:extLst>
            <a:ext uri="{909E8E84-426E-40DD-AFC4-6F175D3DCCD1}">
              <a14:hiddenFill xmlns:a14="http://schemas.microsoft.com/office/drawing/2010/main" xmlns="">
                <a:solidFill>
                  <a:srgbClr val="FFFFFF"/>
                </a:solidFill>
              </a14:hiddenFill>
            </a:ext>
          </a:extLst>
        </p:spPr>
      </p:pic>
      <p:pic>
        <p:nvPicPr>
          <p:cNvPr id="11269" name="Picture 5" descr="Y:\Рыбак\Шарики\Фейрверк ум..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039100" y="5753743"/>
            <a:ext cx="1828800" cy="1143000"/>
          </a:xfrm>
          <a:prstGeom prst="rect">
            <a:avLst/>
          </a:prstGeom>
          <a:noFill/>
          <a:extLst>
            <a:ext uri="{909E8E84-426E-40DD-AFC4-6F175D3DCCD1}">
              <a14:hiddenFill xmlns:a14="http://schemas.microsoft.com/office/drawing/2010/main" xmlns="">
                <a:solidFill>
                  <a:srgbClr val="FFFFFF"/>
                </a:solidFill>
              </a14:hiddenFill>
            </a:ext>
          </a:extLst>
        </p:spPr>
      </p:pic>
      <p:pic>
        <p:nvPicPr>
          <p:cNvPr id="12291" name="Picture 3" descr="Y:\Рыбак\Шарики\Зелёный шарик.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38536" y="5058932"/>
            <a:ext cx="594928" cy="1646420"/>
          </a:xfrm>
          <a:prstGeom prst="rect">
            <a:avLst/>
          </a:prstGeom>
          <a:noFill/>
          <a:extLst>
            <a:ext uri="{909E8E84-426E-40DD-AFC4-6F175D3DCCD1}">
              <a14:hiddenFill xmlns:a14="http://schemas.microsoft.com/office/drawing/2010/main" xmlns="">
                <a:solidFill>
                  <a:srgbClr val="FFFFFF"/>
                </a:solidFill>
              </a14:hiddenFill>
            </a:ext>
          </a:extLst>
        </p:spPr>
      </p:pic>
      <p:pic>
        <p:nvPicPr>
          <p:cNvPr id="12292" name="Picture 4" descr="Y:\Рыбак\Шарики\Торт 1.pn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567828" y="188640"/>
            <a:ext cx="1006040" cy="754531"/>
          </a:xfrm>
          <a:prstGeom prst="rect">
            <a:avLst/>
          </a:prstGeom>
          <a:noFill/>
          <a:extLst>
            <a:ext uri="{909E8E84-426E-40DD-AFC4-6F175D3DCCD1}">
              <a14:hiddenFill xmlns:a14="http://schemas.microsoft.com/office/drawing/2010/main" xmlns="">
                <a:solidFill>
                  <a:srgbClr val="FFFFFF"/>
                </a:solidFill>
              </a14:hiddenFill>
            </a:ext>
          </a:extLst>
        </p:spPr>
      </p:pic>
      <p:pic>
        <p:nvPicPr>
          <p:cNvPr id="6146" name="Picture 2"/>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239269" y="1498534"/>
            <a:ext cx="2126069" cy="30594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00123637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50000">
              <a:srgbClr val="FFFF00"/>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9220" name="Picture 4" descr="Y:\Рыбак\Шарики\Фейрверк ум..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5407" y="116632"/>
            <a:ext cx="1828800" cy="1143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Заголовок 1"/>
          <p:cNvSpPr>
            <a:spLocks noGrp="1"/>
          </p:cNvSpPr>
          <p:nvPr>
            <p:ph type="title"/>
          </p:nvPr>
        </p:nvSpPr>
        <p:spPr>
          <a:xfrm>
            <a:off x="611560" y="296652"/>
            <a:ext cx="8244681" cy="900113"/>
          </a:xfrm>
        </p:spPr>
        <p:txBody>
          <a:bodyPr/>
          <a:lstStyle/>
          <a:p>
            <a:r>
              <a:rPr lang="ru-RU" sz="2800" b="1" dirty="0" smtClean="0">
                <a:solidFill>
                  <a:schemeClr val="tx1"/>
                </a:solidFill>
              </a:rPr>
              <a:t>1 апреля – день рождения </a:t>
            </a:r>
            <a:br>
              <a:rPr lang="ru-RU" sz="2800" b="1" dirty="0" smtClean="0">
                <a:solidFill>
                  <a:schemeClr val="tx1"/>
                </a:solidFill>
              </a:rPr>
            </a:br>
            <a:r>
              <a:rPr lang="ru-RU" sz="2800" b="1" dirty="0" smtClean="0">
                <a:solidFill>
                  <a:schemeClr val="tx1"/>
                </a:solidFill>
              </a:rPr>
              <a:t>Ивана Петровича Белкина</a:t>
            </a:r>
            <a:endParaRPr lang="ru-RU" sz="2800" b="1" dirty="0">
              <a:solidFill>
                <a:schemeClr val="tx1"/>
              </a:solidFill>
            </a:endParaRPr>
          </a:p>
        </p:txBody>
      </p:sp>
      <p:sp>
        <p:nvSpPr>
          <p:cNvPr id="3" name="Объект 2"/>
          <p:cNvSpPr>
            <a:spLocks noGrp="1"/>
          </p:cNvSpPr>
          <p:nvPr>
            <p:ph idx="1"/>
          </p:nvPr>
        </p:nvSpPr>
        <p:spPr>
          <a:xfrm>
            <a:off x="2843808" y="1196752"/>
            <a:ext cx="6048672" cy="5163040"/>
          </a:xfrm>
        </p:spPr>
        <p:txBody>
          <a:bodyPr/>
          <a:lstStyle/>
          <a:p>
            <a:pPr algn="just"/>
            <a:r>
              <a:rPr lang="ru-RU" sz="2000" dirty="0">
                <a:solidFill>
                  <a:schemeClr val="tx1"/>
                </a:solidFill>
              </a:rPr>
              <a:t>Белкин Иван Петрович — вымышленный персонаж-повествователь, помещик села </a:t>
            </a:r>
            <a:r>
              <a:rPr lang="ru-RU" sz="2000" dirty="0" err="1" smtClean="0">
                <a:solidFill>
                  <a:schemeClr val="tx1"/>
                </a:solidFill>
              </a:rPr>
              <a:t>Горюхина</a:t>
            </a:r>
            <a:r>
              <a:rPr lang="ru-RU" sz="2000" dirty="0" smtClean="0">
                <a:solidFill>
                  <a:schemeClr val="tx1"/>
                </a:solidFill>
              </a:rPr>
              <a:t>.</a:t>
            </a:r>
          </a:p>
          <a:p>
            <a:pPr algn="just"/>
            <a:r>
              <a:rPr lang="ru-RU" sz="2000" dirty="0" smtClean="0">
                <a:solidFill>
                  <a:schemeClr val="tx1"/>
                </a:solidFill>
              </a:rPr>
              <a:t>«Повести покойного Ивана Петровича Белкина</a:t>
            </a:r>
            <a:r>
              <a:rPr lang="ru-RU" sz="2000" dirty="0">
                <a:solidFill>
                  <a:schemeClr val="tx1"/>
                </a:solidFill>
              </a:rPr>
              <a:t>» — цикл повестей Александра Сергеевича Пушкина, состоящий из 5 повестей и выпущенный им без указания имени настоящего автора, то есть самого Пушкина</a:t>
            </a:r>
            <a:r>
              <a:rPr lang="ru-RU" sz="2000" dirty="0" smtClean="0">
                <a:solidFill>
                  <a:schemeClr val="tx1"/>
                </a:solidFill>
              </a:rPr>
              <a:t>.</a:t>
            </a:r>
            <a:endParaRPr lang="ru-RU" sz="2000" dirty="0">
              <a:solidFill>
                <a:schemeClr val="tx1"/>
              </a:solidFill>
            </a:endParaRPr>
          </a:p>
          <a:p>
            <a:pPr algn="just"/>
            <a:r>
              <a:rPr lang="ru-RU" sz="2000" dirty="0">
                <a:solidFill>
                  <a:schemeClr val="tx1"/>
                </a:solidFill>
              </a:rPr>
              <a:t>Книга состоит из предисловия издателя и пяти повестей:</a:t>
            </a:r>
          </a:p>
          <a:p>
            <a:pPr algn="just"/>
            <a:r>
              <a:rPr lang="ru-RU" sz="2000" dirty="0">
                <a:solidFill>
                  <a:schemeClr val="tx1"/>
                </a:solidFill>
              </a:rPr>
              <a:t>«Выстрел»</a:t>
            </a:r>
          </a:p>
          <a:p>
            <a:pPr algn="just"/>
            <a:r>
              <a:rPr lang="ru-RU" sz="2000" dirty="0">
                <a:solidFill>
                  <a:schemeClr val="tx1"/>
                </a:solidFill>
              </a:rPr>
              <a:t>«Метель»</a:t>
            </a:r>
          </a:p>
          <a:p>
            <a:pPr algn="just"/>
            <a:r>
              <a:rPr lang="ru-RU" sz="2000" dirty="0">
                <a:solidFill>
                  <a:schemeClr val="tx1"/>
                </a:solidFill>
              </a:rPr>
              <a:t>«Гробовщик»</a:t>
            </a:r>
          </a:p>
          <a:p>
            <a:pPr algn="just"/>
            <a:r>
              <a:rPr lang="ru-RU" sz="2000" dirty="0">
                <a:solidFill>
                  <a:schemeClr val="tx1"/>
                </a:solidFill>
              </a:rPr>
              <a:t>«Станционный смотритель»</a:t>
            </a:r>
          </a:p>
          <a:p>
            <a:pPr algn="just"/>
            <a:r>
              <a:rPr lang="ru-RU" sz="2000" dirty="0">
                <a:solidFill>
                  <a:schemeClr val="tx1"/>
                </a:solidFill>
              </a:rPr>
              <a:t>«Барышня-крестьянка»</a:t>
            </a:r>
          </a:p>
        </p:txBody>
      </p:sp>
      <p:pic>
        <p:nvPicPr>
          <p:cNvPr id="9219" name="Picture 3" descr="Y:\Рыбак\Шарики\Фейрверк ум. 4.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83568" y="5157192"/>
            <a:ext cx="1828800" cy="1143000"/>
          </a:xfrm>
          <a:prstGeom prst="rect">
            <a:avLst/>
          </a:prstGeom>
          <a:noFill/>
          <a:extLst>
            <a:ext uri="{909E8E84-426E-40DD-AFC4-6F175D3DCCD1}">
              <a14:hiddenFill xmlns:a14="http://schemas.microsoft.com/office/drawing/2010/main" xmlns="">
                <a:solidFill>
                  <a:srgbClr val="FFFFFF"/>
                </a:solidFill>
              </a14:hiddenFill>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rot="1167004">
            <a:off x="7063680" y="5013176"/>
            <a:ext cx="1828800" cy="1146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descr="C:\Users\Администратор\Pictures\2017-05-18\Scan10013.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71993" y="1700808"/>
            <a:ext cx="1655918" cy="256142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32174203"/>
      </p:ext>
    </p:extLst>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27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1008112"/>
          </a:xfrm>
        </p:spPr>
        <p:txBody>
          <a:bodyPr>
            <a:normAutofit/>
          </a:bodyPr>
          <a:lstStyle/>
          <a:p>
            <a:r>
              <a:rPr lang="ru-RU" sz="2400" b="1" dirty="0" smtClean="0"/>
              <a:t>6 мая – </a:t>
            </a:r>
            <a:r>
              <a:rPr lang="ru-RU" sz="2400" b="1" dirty="0"/>
              <a:t>50 лет со дня рождения белорусской писательницы Евгении Борисовны Пастернак (р. 1972)</a:t>
            </a:r>
          </a:p>
        </p:txBody>
      </p:sp>
      <p:sp>
        <p:nvSpPr>
          <p:cNvPr id="4" name="Содержимое 3"/>
          <p:cNvSpPr>
            <a:spLocks noGrp="1"/>
          </p:cNvSpPr>
          <p:nvPr>
            <p:ph sz="half" idx="2"/>
          </p:nvPr>
        </p:nvSpPr>
        <p:spPr>
          <a:xfrm>
            <a:off x="2915816" y="1196752"/>
            <a:ext cx="6048672" cy="5400600"/>
          </a:xfrm>
        </p:spPr>
        <p:txBody>
          <a:bodyPr>
            <a:noAutofit/>
          </a:bodyPr>
          <a:lstStyle/>
          <a:p>
            <a:pPr algn="just">
              <a:spcBef>
                <a:spcPts val="0"/>
              </a:spcBef>
            </a:pPr>
            <a:r>
              <a:rPr lang="ru-RU" sz="2000" dirty="0"/>
              <a:t>Евгения Пастернак родилась и живёт в Минске, пишет на русском языке. В школе у Евгении Пастернак было два любимых предмета — физика и русская литература, поэтому она решила поступать на физический факультет Белорусского государственного </a:t>
            </a:r>
            <a:r>
              <a:rPr lang="ru-RU" sz="2000" dirty="0" smtClean="0"/>
              <a:t>университета.</a:t>
            </a:r>
            <a:endParaRPr lang="ru-RU" sz="2000" dirty="0"/>
          </a:p>
          <a:p>
            <a:pPr algn="just">
              <a:spcBef>
                <a:spcPts val="0"/>
              </a:spcBef>
            </a:pPr>
            <a:r>
              <a:rPr lang="ru-RU" sz="2000" dirty="0"/>
              <a:t>Во время учёбы в университете познакомилась с Андреем </a:t>
            </a:r>
            <a:r>
              <a:rPr lang="ru-RU" sz="2000" dirty="0" err="1"/>
              <a:t>Жвалевским</a:t>
            </a:r>
            <a:r>
              <a:rPr lang="ru-RU" sz="2000" dirty="0"/>
              <a:t>. В своих интервью Евгения Пастернак говорит, что начала писать книги под влиянием Андрея </a:t>
            </a:r>
            <a:r>
              <a:rPr lang="ru-RU" sz="2000" dirty="0" err="1"/>
              <a:t>Жвалевского</a:t>
            </a:r>
            <a:r>
              <a:rPr lang="ru-RU" sz="2000" dirty="0"/>
              <a:t>.</a:t>
            </a:r>
          </a:p>
          <a:p>
            <a:pPr algn="just">
              <a:spcBef>
                <a:spcPts val="0"/>
              </a:spcBef>
            </a:pPr>
            <a:r>
              <a:rPr lang="ru-RU" sz="2000" dirty="0" smtClean="0"/>
              <a:t>Сотворчество </a:t>
            </a:r>
            <a:r>
              <a:rPr lang="ru-RU" sz="2000" dirty="0"/>
              <a:t>Андрея </a:t>
            </a:r>
            <a:r>
              <a:rPr lang="ru-RU" sz="2000" dirty="0" err="1"/>
              <a:t>Жвалевского</a:t>
            </a:r>
            <a:r>
              <a:rPr lang="ru-RU" sz="2000" dirty="0"/>
              <a:t> и Евгении Пастернак началось в 2004 </a:t>
            </a:r>
            <a:r>
              <a:rPr lang="ru-RU" sz="2000" dirty="0" smtClean="0"/>
              <a:t>году. </a:t>
            </a:r>
          </a:p>
          <a:p>
            <a:pPr algn="just">
              <a:spcBef>
                <a:spcPts val="0"/>
              </a:spcBef>
            </a:pPr>
            <a:r>
              <a:rPr lang="ru-RU" sz="2000" dirty="0"/>
              <a:t>Однако настоящий успех пришёл к соавторам, когда они занялись написанием книг для детей и подростков. Все эти книги вызывают неизменный интерес у читателей и издателей, отмечены многочисленными премиями</a:t>
            </a:r>
            <a:r>
              <a:rPr lang="ru-RU" sz="1700" dirty="0"/>
              <a:t>.</a:t>
            </a:r>
          </a:p>
        </p:txBody>
      </p:sp>
      <p:pic>
        <p:nvPicPr>
          <p:cNvPr id="4098" name="Picture 2" descr="Y:\Методисты\Нероба\4 четверть\IMG_0048.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528" y="871440"/>
            <a:ext cx="1426658" cy="2132698"/>
          </a:xfrm>
          <a:prstGeom prst="rect">
            <a:avLst/>
          </a:prstGeom>
          <a:noFill/>
          <a:extLst>
            <a:ext uri="{909E8E84-426E-40DD-AFC4-6F175D3DCCD1}">
              <a14:hiddenFill xmlns:a14="http://schemas.microsoft.com/office/drawing/2010/main" xmlns="">
                <a:solidFill>
                  <a:srgbClr val="FFFFFF"/>
                </a:solidFill>
              </a14:hiddenFill>
            </a:ext>
          </a:extLst>
        </p:spPr>
      </p:pic>
      <p:pic>
        <p:nvPicPr>
          <p:cNvPr id="4099" name="Picture 3" descr="Y:\Методисты\Нероба\4 четверть\IMG_0045.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75656" y="2420888"/>
            <a:ext cx="1334025" cy="2104840"/>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Y:\Методисты\Нероба\4 четверть\IMG_0046.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02249" y="4149080"/>
            <a:ext cx="1547937" cy="24728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936571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60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60648"/>
            <a:ext cx="8208912" cy="1152128"/>
          </a:xfrm>
        </p:spPr>
        <p:txBody>
          <a:bodyPr/>
          <a:lstStyle/>
          <a:p>
            <a:r>
              <a:rPr lang="ru-RU" sz="2400" b="1" dirty="0" smtClean="0">
                <a:solidFill>
                  <a:srgbClr val="FF0000"/>
                </a:solidFill>
              </a:rPr>
              <a:t>8 мая и 9 мая - </a:t>
            </a:r>
            <a:r>
              <a:rPr lang="ru-RU" sz="2400" b="1" dirty="0">
                <a:solidFill>
                  <a:srgbClr val="FF0000"/>
                </a:solidFill>
              </a:rPr>
              <a:t>Дни памяти и примирения, </a:t>
            </a:r>
            <a:r>
              <a:rPr lang="ru-RU" sz="2400" b="1" dirty="0" smtClean="0">
                <a:solidFill>
                  <a:srgbClr val="FF0000"/>
                </a:solidFill>
              </a:rPr>
              <a:t>посвящённые </a:t>
            </a:r>
            <a:r>
              <a:rPr lang="ru-RU" sz="2400" b="1" dirty="0">
                <a:solidFill>
                  <a:srgbClr val="FF0000"/>
                </a:solidFill>
              </a:rPr>
              <a:t>погибшим во Второй мировой войне</a:t>
            </a:r>
          </a:p>
        </p:txBody>
      </p:sp>
      <p:sp>
        <p:nvSpPr>
          <p:cNvPr id="3" name="Содержимое 2"/>
          <p:cNvSpPr>
            <a:spLocks noGrp="1"/>
          </p:cNvSpPr>
          <p:nvPr>
            <p:ph idx="1"/>
          </p:nvPr>
        </p:nvSpPr>
        <p:spPr>
          <a:xfrm>
            <a:off x="308580" y="1484784"/>
            <a:ext cx="6783700" cy="4968552"/>
          </a:xfrm>
        </p:spPr>
        <p:txBody>
          <a:bodyPr/>
          <a:lstStyle/>
          <a:p>
            <a:pPr marL="0" indent="361950" algn="just">
              <a:spcBef>
                <a:spcPts val="0"/>
              </a:spcBef>
              <a:buNone/>
            </a:pPr>
            <a:r>
              <a:rPr lang="ru-RU" sz="1800" dirty="0">
                <a:solidFill>
                  <a:schemeClr val="tx1"/>
                </a:solidFill>
              </a:rPr>
              <a:t>24 ноября 2004 года Генеральная Ассамблея ООН своей резолюцией № A/RES/59/26 провозгласила 8 и 9 мая Днями памяти и примирения.</a:t>
            </a:r>
          </a:p>
          <a:p>
            <a:pPr marL="0" indent="0" algn="just">
              <a:spcBef>
                <a:spcPts val="0"/>
              </a:spcBef>
              <a:buNone/>
            </a:pPr>
            <a:r>
              <a:rPr lang="ru-RU" sz="1800" dirty="0">
                <a:solidFill>
                  <a:schemeClr val="tx1"/>
                </a:solidFill>
              </a:rPr>
              <a:t>Признавая, что государства-члены могут иметь свои Дни победы, освобождения и празднования, ООН предложила всем государствам-членам, организациям системы Организации </a:t>
            </a:r>
            <a:r>
              <a:rPr lang="ru-RU" sz="1800" dirty="0" smtClean="0">
                <a:solidFill>
                  <a:schemeClr val="tx1"/>
                </a:solidFill>
              </a:rPr>
              <a:t>Объединённых </a:t>
            </a:r>
            <a:r>
              <a:rPr lang="ru-RU" sz="1800" dirty="0">
                <a:solidFill>
                  <a:schemeClr val="tx1"/>
                </a:solidFill>
              </a:rPr>
              <a:t>Наций, неправительственным организациям и частным лицам ежегодно соответствующим образом отмечать один из этих дней или оба эти дня как дань памяти всем жертвам Второй мировой войны.</a:t>
            </a:r>
          </a:p>
          <a:p>
            <a:pPr marL="0" indent="361950" algn="just">
              <a:spcBef>
                <a:spcPts val="0"/>
              </a:spcBef>
              <a:buNone/>
            </a:pPr>
            <a:r>
              <a:rPr lang="ru-RU" sz="1800" dirty="0">
                <a:solidFill>
                  <a:schemeClr val="tx1"/>
                </a:solidFill>
              </a:rPr>
              <a:t>В эти дни в странах, кого коснулись ужасы и боль Второй мировой войны, проходят различные памятные мероприятия — торжественные собрания, встречи с ветеранами и их чествование, смотры исторической военной техники, реконструкция некоторых битв и, конечно же, возложение цветов и венков к Вечному огню и могиле Неизвестного солдата…</a:t>
            </a:r>
          </a:p>
        </p:txBody>
      </p:sp>
      <p:pic>
        <p:nvPicPr>
          <p:cNvPr id="25602" name="Picture 2" descr="Y:\Методисты\Нероба\4 четверть\Война в солдатском медальоне.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115294" y="1988840"/>
            <a:ext cx="1819867" cy="2552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38396258"/>
      </p:ext>
    </p:extLst>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2" name="Picture 2"/>
          <p:cNvPicPr/>
          <p:nvPr/>
        </p:nvPicPr>
        <p:blipFill>
          <a:blip r:embed="rId2"/>
          <a:stretch/>
        </p:blipFill>
        <p:spPr>
          <a:xfrm>
            <a:off x="0" y="0"/>
            <a:ext cx="9143640" cy="6857640"/>
          </a:xfrm>
          <a:prstGeom prst="rect">
            <a:avLst/>
          </a:prstGeom>
          <a:ln>
            <a:noFill/>
          </a:ln>
        </p:spPr>
      </p:pic>
      <p:sp>
        <p:nvSpPr>
          <p:cNvPr id="813" name="TextShape 1"/>
          <p:cNvSpPr txBox="1"/>
          <p:nvPr/>
        </p:nvSpPr>
        <p:spPr>
          <a:xfrm>
            <a:off x="323640" y="296640"/>
            <a:ext cx="8531640" cy="899640"/>
          </a:xfrm>
          <a:prstGeom prst="rect">
            <a:avLst/>
          </a:prstGeom>
          <a:noFill/>
          <a:ln>
            <a:noFill/>
          </a:ln>
        </p:spPr>
        <p:txBody>
          <a:bodyPr anchor="ctr"/>
          <a:lstStyle/>
          <a:p>
            <a:pPr algn="ctr">
              <a:lnSpc>
                <a:spcPct val="100000"/>
              </a:lnSpc>
            </a:pPr>
            <a:r>
              <a:rPr lang="ru-RU" sz="2000" b="1" strike="noStrike" spc="-1" dirty="0">
                <a:uFill>
                  <a:solidFill>
                    <a:srgbClr val="FFFFFF"/>
                  </a:solidFill>
                </a:uFill>
                <a:latin typeface="Cassandra"/>
              </a:rPr>
              <a:t>9 </a:t>
            </a:r>
            <a:r>
              <a:rPr lang="ru-RU" sz="2000" b="1" strike="noStrike" spc="-1" dirty="0" smtClean="0">
                <a:uFill>
                  <a:solidFill>
                    <a:srgbClr val="FFFFFF"/>
                  </a:solidFill>
                </a:uFill>
                <a:latin typeface="Cassandra"/>
              </a:rPr>
              <a:t>мая – </a:t>
            </a:r>
            <a:r>
              <a:rPr lang="ru-RU" sz="2000" b="1" strike="noStrike" spc="-1" dirty="0">
                <a:uFill>
                  <a:solidFill>
                    <a:srgbClr val="FFFFFF"/>
                  </a:solidFill>
                </a:uFill>
                <a:latin typeface="Cassandra"/>
              </a:rPr>
              <a:t>День победы советского народа
в Великой Отечественной войне </a:t>
            </a:r>
            <a:r>
              <a:rPr lang="ru-RU" sz="2000" b="1" strike="noStrike" spc="-1" dirty="0" smtClean="0">
                <a:uFill>
                  <a:solidFill>
                    <a:srgbClr val="FFFFFF"/>
                  </a:solidFill>
                </a:uFill>
                <a:latin typeface="Cassandra"/>
              </a:rPr>
              <a:t>1941-1945 </a:t>
            </a:r>
            <a:r>
              <a:rPr lang="ru-RU" sz="2000" b="1" strike="noStrike" spc="-1" dirty="0">
                <a:uFill>
                  <a:solidFill>
                    <a:srgbClr val="FFFFFF"/>
                  </a:solidFill>
                </a:uFill>
                <a:latin typeface="Cassandra"/>
              </a:rPr>
              <a:t>годов (1945 год)</a:t>
            </a:r>
            <a:endParaRPr lang="ru-RU" sz="1800" b="0" strike="noStrike" spc="-1" dirty="0">
              <a:uFill>
                <a:solidFill>
                  <a:srgbClr val="FFFFFF"/>
                </a:solidFill>
              </a:uFill>
              <a:latin typeface="Calibri"/>
            </a:endParaRPr>
          </a:p>
        </p:txBody>
      </p:sp>
      <p:sp>
        <p:nvSpPr>
          <p:cNvPr id="814" name="TextShape 2"/>
          <p:cNvSpPr txBox="1"/>
          <p:nvPr/>
        </p:nvSpPr>
        <p:spPr>
          <a:xfrm>
            <a:off x="467640" y="1196640"/>
            <a:ext cx="8208720" cy="4824000"/>
          </a:xfrm>
          <a:prstGeom prst="rect">
            <a:avLst/>
          </a:prstGeom>
          <a:noFill/>
          <a:ln>
            <a:noFill/>
          </a:ln>
        </p:spPr>
        <p:txBody>
          <a:bodyPr/>
          <a:lstStyle/>
          <a:p>
            <a:pPr indent="271463" algn="just">
              <a:lnSpc>
                <a:spcPct val="100000"/>
              </a:lnSpc>
            </a:pPr>
            <a:r>
              <a:rPr lang="ru-RU" sz="1600" b="0" strike="noStrike" spc="-1" dirty="0">
                <a:uFill>
                  <a:solidFill>
                    <a:srgbClr val="FFFFFF"/>
                  </a:solidFill>
                </a:uFill>
                <a:latin typeface="Calibri"/>
              </a:rPr>
              <a:t>Сегодня 9 мая — День Победы в войне над фашистской Германией — является в России, бывших советских республиках и многих странах Европы одним из самых важных, трогательных и славных праздников.</a:t>
            </a:r>
            <a:endParaRPr lang="ru-RU" sz="3200" b="0" strike="noStrike" spc="-1" dirty="0">
              <a:uFill>
                <a:solidFill>
                  <a:srgbClr val="FFFFFF"/>
                </a:solidFill>
              </a:uFill>
              <a:latin typeface="Calibri"/>
            </a:endParaRPr>
          </a:p>
          <a:p>
            <a:pPr indent="271463" algn="just">
              <a:lnSpc>
                <a:spcPct val="100000"/>
              </a:lnSpc>
            </a:pPr>
            <a:r>
              <a:rPr lang="ru-RU" sz="1600" b="0" strike="noStrike" spc="-1" dirty="0">
                <a:uFill>
                  <a:solidFill>
                    <a:srgbClr val="FFFFFF"/>
                  </a:solidFill>
                </a:uFill>
                <a:latin typeface="Calibri"/>
              </a:rPr>
              <a:t>В Берлинской операции 1945 года, которая стала завершающей в Великой Отечественной войне, были задействованы свыше 2,5 миллионов солдат и офицеров, 6250 танков и самоходных орудий, 7500 самолетов. Потери оказались огромными: по официальным данным, за сутки Красная Армия теряла более 15 тысяч солдат и офицеров. Всего в Берлинской операции советские войска потеряли 352 тысячи человек.</a:t>
            </a:r>
            <a:endParaRPr lang="ru-RU" sz="3200" b="0" strike="noStrike" spc="-1" dirty="0">
              <a:uFill>
                <a:solidFill>
                  <a:srgbClr val="FFFFFF"/>
                </a:solidFill>
              </a:uFill>
              <a:latin typeface="Calibri"/>
            </a:endParaRPr>
          </a:p>
          <a:p>
            <a:pPr indent="271463" algn="just">
              <a:lnSpc>
                <a:spcPct val="100000"/>
              </a:lnSpc>
            </a:pPr>
            <a:r>
              <a:rPr lang="ru-RU" sz="1600" b="0" strike="noStrike" spc="-1" dirty="0">
                <a:uFill>
                  <a:solidFill>
                    <a:srgbClr val="FFFFFF"/>
                  </a:solidFill>
                </a:uFill>
                <a:latin typeface="Calibri"/>
              </a:rPr>
              <a:t>В ходе операции широко использовались танки в городе. В подобных условиях танки не могли применить широкий маневр, в результате чего становились удобной мишенью для противотанковых средств гитлеровцев. Это также привело к высоким потерям: за две недели боев Красная Армия потеряла треть участвовавших в Берлинской операции танков и самоходных артиллерийских установок (самоходок), что составило 1997 единиц. Также было потеряно 2108 орудий и минометов и 917 боевых самолетов. В результате операции советские войска полностью разгромили 70 пехотных, 12 танковых и 11 моторизированных дивизий противника, взяли в плен около 480 тысяч человек.</a:t>
            </a:r>
            <a:endParaRPr lang="ru-RU" sz="3200" b="0" strike="noStrike" spc="-1" dirty="0">
              <a:uFill>
                <a:solidFill>
                  <a:srgbClr val="FFFFFF"/>
                </a:solidFill>
              </a:uFill>
              <a:latin typeface="Calibri"/>
            </a:endParaRPr>
          </a:p>
          <a:p>
            <a:pPr indent="271463" algn="just">
              <a:lnSpc>
                <a:spcPct val="100000"/>
              </a:lnSpc>
            </a:pPr>
            <a:r>
              <a:rPr lang="ru-RU" sz="1600" b="0" strike="noStrike" spc="-1" dirty="0">
                <a:uFill>
                  <a:solidFill>
                    <a:srgbClr val="FFFFFF"/>
                  </a:solidFill>
                </a:uFill>
                <a:latin typeface="Calibri"/>
              </a:rPr>
              <a:t>9 мая 1945 года на Центральный аэродром имени Фрунзе приземлился самолет «Ли-2» с экипажем А.И. </a:t>
            </a:r>
            <a:r>
              <a:rPr lang="ru-RU" sz="1600" b="0" strike="noStrike" spc="-1" dirty="0" err="1">
                <a:uFill>
                  <a:solidFill>
                    <a:srgbClr val="FFFFFF"/>
                  </a:solidFill>
                </a:uFill>
                <a:latin typeface="Calibri"/>
              </a:rPr>
              <a:t>Семенкова</a:t>
            </a:r>
            <a:r>
              <a:rPr lang="ru-RU" sz="1600" b="0" strike="noStrike" spc="-1" dirty="0">
                <a:uFill>
                  <a:solidFill>
                    <a:srgbClr val="FFFFFF"/>
                  </a:solidFill>
                </a:uFill>
                <a:latin typeface="Calibri"/>
              </a:rPr>
              <a:t>, доставивший в Москву акт о капитуляции фашистской Германии..</a:t>
            </a:r>
            <a:endParaRPr lang="ru-RU" sz="3200" b="0" strike="noStrike" spc="-1" dirty="0">
              <a:uFill>
                <a:solidFill>
                  <a:srgbClr val="FFFFFF"/>
                </a:solidFill>
              </a:uFill>
              <a:latin typeface="Calibri"/>
            </a:endParaRPr>
          </a:p>
          <a:p>
            <a:pPr indent="271463" algn="just">
              <a:lnSpc>
                <a:spcPct val="100000"/>
              </a:lnSpc>
            </a:pPr>
            <a:endParaRPr lang="ru-RU" sz="3200" b="0" strike="noStrike" spc="-1" dirty="0">
              <a:solidFill>
                <a:srgbClr val="4A452A"/>
              </a:solidFill>
              <a:uFill>
                <a:solidFill>
                  <a:srgbClr val="FFFFFF"/>
                </a:solidFill>
              </a:uFill>
              <a:latin typeface="Calibri"/>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5" name="Picture 2"/>
          <p:cNvPicPr/>
          <p:nvPr/>
        </p:nvPicPr>
        <p:blipFill>
          <a:blip r:embed="rId2"/>
          <a:stretch/>
        </p:blipFill>
        <p:spPr>
          <a:xfrm>
            <a:off x="0" y="0"/>
            <a:ext cx="9143640" cy="6857640"/>
          </a:xfrm>
          <a:prstGeom prst="rect">
            <a:avLst/>
          </a:prstGeom>
          <a:ln>
            <a:noFill/>
          </a:ln>
        </p:spPr>
      </p:pic>
      <p:sp>
        <p:nvSpPr>
          <p:cNvPr id="816" name="TextShape 1"/>
          <p:cNvSpPr txBox="1"/>
          <p:nvPr/>
        </p:nvSpPr>
        <p:spPr>
          <a:xfrm>
            <a:off x="323640" y="296640"/>
            <a:ext cx="8531640" cy="899640"/>
          </a:xfrm>
          <a:prstGeom prst="rect">
            <a:avLst/>
          </a:prstGeom>
          <a:noFill/>
          <a:ln>
            <a:noFill/>
          </a:ln>
        </p:spPr>
        <p:txBody>
          <a:bodyPr anchor="ctr"/>
          <a:lstStyle/>
          <a:p>
            <a:pPr algn="ctr">
              <a:lnSpc>
                <a:spcPct val="100000"/>
              </a:lnSpc>
            </a:pPr>
            <a:r>
              <a:rPr lang="ru-RU" sz="2000" b="1" strike="noStrike" spc="-1" dirty="0">
                <a:uFill>
                  <a:solidFill>
                    <a:srgbClr val="FFFFFF"/>
                  </a:solidFill>
                </a:uFill>
                <a:latin typeface="Cassandra"/>
              </a:rPr>
              <a:t>9 </a:t>
            </a:r>
            <a:r>
              <a:rPr lang="ru-RU" sz="2000" b="1" strike="noStrike" spc="-1" dirty="0" smtClean="0">
                <a:uFill>
                  <a:solidFill>
                    <a:srgbClr val="FFFFFF"/>
                  </a:solidFill>
                </a:uFill>
                <a:latin typeface="Cassandra"/>
              </a:rPr>
              <a:t>мая – </a:t>
            </a:r>
            <a:r>
              <a:rPr lang="ru-RU" sz="2000" b="1" strike="noStrike" spc="-1" dirty="0">
                <a:uFill>
                  <a:solidFill>
                    <a:srgbClr val="FFFFFF"/>
                  </a:solidFill>
                </a:uFill>
                <a:latin typeface="Cassandra"/>
              </a:rPr>
              <a:t>День победы советского народа
в Великой Отечественной войне </a:t>
            </a:r>
            <a:r>
              <a:rPr lang="ru-RU" sz="2000" b="1" strike="noStrike" spc="-1" dirty="0" smtClean="0">
                <a:uFill>
                  <a:solidFill>
                    <a:srgbClr val="FFFFFF"/>
                  </a:solidFill>
                </a:uFill>
                <a:latin typeface="Cassandra"/>
              </a:rPr>
              <a:t>1941-1945 </a:t>
            </a:r>
            <a:r>
              <a:rPr lang="ru-RU" sz="2000" b="1" strike="noStrike" spc="-1" dirty="0">
                <a:uFill>
                  <a:solidFill>
                    <a:srgbClr val="FFFFFF"/>
                  </a:solidFill>
                </a:uFill>
                <a:latin typeface="Cassandra"/>
              </a:rPr>
              <a:t>годов (1945 год)</a:t>
            </a:r>
            <a:endParaRPr lang="ru-RU" sz="1800" b="1" strike="noStrike" spc="-1" dirty="0">
              <a:uFill>
                <a:solidFill>
                  <a:srgbClr val="FFFFFF"/>
                </a:solidFill>
              </a:uFill>
              <a:latin typeface="Calibri"/>
            </a:endParaRPr>
          </a:p>
        </p:txBody>
      </p:sp>
      <p:pic>
        <p:nvPicPr>
          <p:cNvPr id="817" name="Picture 2"/>
          <p:cNvPicPr/>
          <p:nvPr/>
        </p:nvPicPr>
        <p:blipFill>
          <a:blip r:embed="rId3"/>
          <a:stretch/>
        </p:blipFill>
        <p:spPr>
          <a:xfrm>
            <a:off x="1127520" y="1234440"/>
            <a:ext cx="1914120" cy="2525040"/>
          </a:xfrm>
          <a:prstGeom prst="rect">
            <a:avLst/>
          </a:prstGeom>
          <a:ln>
            <a:noFill/>
          </a:ln>
        </p:spPr>
      </p:pic>
      <p:pic>
        <p:nvPicPr>
          <p:cNvPr id="818" name="Picture 3"/>
          <p:cNvPicPr/>
          <p:nvPr/>
        </p:nvPicPr>
        <p:blipFill>
          <a:blip r:embed="rId4" cstate="print"/>
          <a:stretch/>
        </p:blipFill>
        <p:spPr>
          <a:xfrm>
            <a:off x="3672000" y="1234440"/>
            <a:ext cx="1800000" cy="2487240"/>
          </a:xfrm>
          <a:prstGeom prst="rect">
            <a:avLst/>
          </a:prstGeom>
          <a:ln>
            <a:noFill/>
          </a:ln>
        </p:spPr>
      </p:pic>
      <p:pic>
        <p:nvPicPr>
          <p:cNvPr id="819" name="Picture 4"/>
          <p:cNvPicPr/>
          <p:nvPr/>
        </p:nvPicPr>
        <p:blipFill>
          <a:blip r:embed="rId5"/>
          <a:stretch/>
        </p:blipFill>
        <p:spPr>
          <a:xfrm>
            <a:off x="6069562" y="1196280"/>
            <a:ext cx="1958821" cy="2448744"/>
          </a:xfrm>
          <a:prstGeom prst="rect">
            <a:avLst/>
          </a:prstGeom>
          <a:ln>
            <a:noFill/>
          </a:ln>
        </p:spPr>
      </p:pic>
      <p:pic>
        <p:nvPicPr>
          <p:cNvPr id="820" name="Picture 5"/>
          <p:cNvPicPr/>
          <p:nvPr/>
        </p:nvPicPr>
        <p:blipFill>
          <a:blip r:embed="rId6"/>
          <a:stretch/>
        </p:blipFill>
        <p:spPr>
          <a:xfrm>
            <a:off x="6228360" y="3935520"/>
            <a:ext cx="1729800" cy="2178360"/>
          </a:xfrm>
          <a:prstGeom prst="rect">
            <a:avLst/>
          </a:prstGeom>
          <a:ln>
            <a:noFill/>
          </a:ln>
        </p:spPr>
      </p:pic>
      <p:pic>
        <p:nvPicPr>
          <p:cNvPr id="821" name="Picture 6"/>
          <p:cNvPicPr/>
          <p:nvPr/>
        </p:nvPicPr>
        <p:blipFill>
          <a:blip r:embed="rId7"/>
          <a:stretch/>
        </p:blipFill>
        <p:spPr>
          <a:xfrm>
            <a:off x="3800520" y="3955320"/>
            <a:ext cx="1671480" cy="2169720"/>
          </a:xfrm>
          <a:prstGeom prst="rect">
            <a:avLst/>
          </a:prstGeom>
          <a:ln>
            <a:noFill/>
          </a:ln>
        </p:spPr>
      </p:pic>
      <p:pic>
        <p:nvPicPr>
          <p:cNvPr id="822" name="Picture 7"/>
          <p:cNvPicPr/>
          <p:nvPr/>
        </p:nvPicPr>
        <p:blipFill>
          <a:blip r:embed="rId8"/>
          <a:stretch/>
        </p:blipFill>
        <p:spPr>
          <a:xfrm>
            <a:off x="1475640" y="3955320"/>
            <a:ext cx="1751040" cy="22914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TextShape 1"/>
          <p:cNvSpPr txBox="1"/>
          <p:nvPr/>
        </p:nvSpPr>
        <p:spPr>
          <a:xfrm>
            <a:off x="179512" y="329567"/>
            <a:ext cx="7848872" cy="720080"/>
          </a:xfrm>
          <a:prstGeom prst="rect">
            <a:avLst/>
          </a:prstGeom>
        </p:spPr>
        <p:txBody>
          <a:bodyPr/>
          <a:lstStyle/>
          <a:p>
            <a:pPr>
              <a:buSzPct val="128000"/>
              <a:buFont typeface="Georgia"/>
              <a:buChar char="*"/>
            </a:pPr>
            <a:r>
              <a:rPr lang="ru-RU" sz="2400" b="1" dirty="0">
                <a:solidFill>
                  <a:prstClr val="black"/>
                </a:solidFill>
              </a:rPr>
              <a:t>11 мая </a:t>
            </a:r>
            <a:r>
              <a:rPr lang="ru-RU" sz="2400" b="1" dirty="0" smtClean="0">
                <a:solidFill>
                  <a:prstClr val="black"/>
                </a:solidFill>
              </a:rPr>
              <a:t>– </a:t>
            </a:r>
            <a:r>
              <a:rPr lang="ru-RU" sz="2400" b="1" dirty="0">
                <a:solidFill>
                  <a:prstClr val="black"/>
                </a:solidFill>
              </a:rPr>
              <a:t>день рождения барона Мюнхгаузена</a:t>
            </a:r>
            <a:endParaRPr sz="2400" dirty="0">
              <a:solidFill>
                <a:prstClr val="black"/>
              </a:solidFill>
            </a:endParaRPr>
          </a:p>
        </p:txBody>
      </p:sp>
      <p:sp>
        <p:nvSpPr>
          <p:cNvPr id="168" name="TextShape 2"/>
          <p:cNvSpPr txBox="1"/>
          <p:nvPr/>
        </p:nvSpPr>
        <p:spPr>
          <a:xfrm>
            <a:off x="936000" y="2069640"/>
            <a:ext cx="3123000" cy="3474360"/>
          </a:xfrm>
          <a:prstGeom prst="rect">
            <a:avLst/>
          </a:prstGeom>
        </p:spPr>
        <p:txBody>
          <a:bodyPr wrap="none" lIns="0" tIns="0" rIns="0" bIns="0"/>
          <a:lstStyle/>
          <a:p>
            <a:endParaRPr>
              <a:solidFill>
                <a:prstClr val="black"/>
              </a:solidFill>
            </a:endParaRPr>
          </a:p>
        </p:txBody>
      </p:sp>
      <p:sp>
        <p:nvSpPr>
          <p:cNvPr id="169" name="TextShape 3"/>
          <p:cNvSpPr txBox="1"/>
          <p:nvPr/>
        </p:nvSpPr>
        <p:spPr>
          <a:xfrm>
            <a:off x="4392000" y="2160000"/>
            <a:ext cx="3123000" cy="3474360"/>
          </a:xfrm>
          <a:prstGeom prst="rect">
            <a:avLst/>
          </a:prstGeom>
        </p:spPr>
        <p:txBody>
          <a:bodyPr wrap="none" lIns="0" tIns="0" rIns="0" bIns="0"/>
          <a:lstStyle/>
          <a:p>
            <a:endParaRPr>
              <a:solidFill>
                <a:prstClr val="black"/>
              </a:solidFill>
            </a:endParaRPr>
          </a:p>
        </p:txBody>
      </p:sp>
      <p:sp>
        <p:nvSpPr>
          <p:cNvPr id="8" name="Содержимое 7"/>
          <p:cNvSpPr>
            <a:spLocks noGrp="1"/>
          </p:cNvSpPr>
          <p:nvPr>
            <p:ph sz="quarter" idx="13"/>
          </p:nvPr>
        </p:nvSpPr>
        <p:spPr>
          <a:xfrm>
            <a:off x="179512" y="1124744"/>
            <a:ext cx="6007829" cy="4884148"/>
          </a:xfrm>
        </p:spPr>
        <p:txBody>
          <a:bodyPr>
            <a:normAutofit/>
          </a:bodyPr>
          <a:lstStyle/>
          <a:p>
            <a:pPr algn="just"/>
            <a:r>
              <a:rPr lang="ru-RU" dirty="0">
                <a:solidFill>
                  <a:schemeClr val="tx1"/>
                </a:solidFill>
              </a:rPr>
              <a:t>Карл Фридрих Иероним барон фон </a:t>
            </a:r>
            <a:r>
              <a:rPr lang="ru-RU" dirty="0" smtClean="0">
                <a:solidFill>
                  <a:schemeClr val="tx1"/>
                </a:solidFill>
              </a:rPr>
              <a:t>Мюнхгаузен </a:t>
            </a:r>
            <a:r>
              <a:rPr lang="ru-RU" dirty="0">
                <a:solidFill>
                  <a:schemeClr val="tx1"/>
                </a:solidFill>
              </a:rPr>
              <a:t>— немецкий </a:t>
            </a:r>
            <a:r>
              <a:rPr lang="ru-RU" dirty="0" err="1">
                <a:solidFill>
                  <a:schemeClr val="tx1"/>
                </a:solidFill>
              </a:rPr>
              <a:t>фрайхерр</a:t>
            </a:r>
            <a:r>
              <a:rPr lang="ru-RU" dirty="0">
                <a:solidFill>
                  <a:schemeClr val="tx1"/>
                </a:solidFill>
              </a:rPr>
              <a:t> (барон), ротмистр русской службы и рассказчик, ставший литературным персонажем. Имя Мюнхгаузена стало нарицательным как обозначение человека, рассказывающего невероятные истории</a:t>
            </a:r>
            <a:r>
              <a:rPr lang="ru-RU" dirty="0" smtClean="0">
                <a:solidFill>
                  <a:schemeClr val="tx1"/>
                </a:solidFill>
              </a:rPr>
              <a:t>.</a:t>
            </a:r>
          </a:p>
          <a:p>
            <a:pPr algn="just"/>
            <a:r>
              <a:rPr lang="ru-RU" dirty="0" smtClean="0">
                <a:solidFill>
                  <a:schemeClr val="tx1"/>
                </a:solidFill>
              </a:rPr>
              <a:t>Памятники литературному герою Мюнхгаузену установлены в разных странах: России, Украине, Белоруссии, Германии.</a:t>
            </a:r>
            <a:endParaRPr lang="ru-RU" dirty="0">
              <a:solidFill>
                <a:schemeClr val="tx1"/>
              </a:solidFill>
            </a:endParaRPr>
          </a:p>
        </p:txBody>
      </p:sp>
      <p:pic>
        <p:nvPicPr>
          <p:cNvPr id="1029" name="Picture 5" descr="Y:\Рыбак\Шарики\1586375.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94028" y="5262855"/>
            <a:ext cx="668711" cy="1271888"/>
          </a:xfrm>
          <a:prstGeom prst="rect">
            <a:avLst/>
          </a:prstGeom>
          <a:noFill/>
          <a:extLst>
            <a:ext uri="{909E8E84-426E-40DD-AFC4-6F175D3DCCD1}">
              <a14:hiddenFill xmlns:a14="http://schemas.microsoft.com/office/drawing/2010/main" xmlns="">
                <a:solidFill>
                  <a:srgbClr val="FFFFFF"/>
                </a:solidFill>
              </a14:hiddenFill>
            </a:ext>
          </a:extLst>
        </p:spPr>
      </p:pic>
      <p:pic>
        <p:nvPicPr>
          <p:cNvPr id="11269" name="Picture 5" descr="Y:\Рыбак\Шарики\Фейрверк ум..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851920" y="5391743"/>
            <a:ext cx="1828800" cy="1143000"/>
          </a:xfrm>
          <a:prstGeom prst="rect">
            <a:avLst/>
          </a:prstGeom>
          <a:noFill/>
          <a:extLst>
            <a:ext uri="{909E8E84-426E-40DD-AFC4-6F175D3DCCD1}">
              <a14:hiddenFill xmlns:a14="http://schemas.microsoft.com/office/drawing/2010/main" xmlns="">
                <a:solidFill>
                  <a:srgbClr val="FFFFFF"/>
                </a:solidFill>
              </a14:hiddenFill>
            </a:ext>
          </a:extLst>
        </p:spPr>
      </p:pic>
      <p:pic>
        <p:nvPicPr>
          <p:cNvPr id="12291" name="Picture 3" descr="Y:\Рыбак\Шарики\Зелёный шарик.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970771" y="5391743"/>
            <a:ext cx="594928" cy="1646420"/>
          </a:xfrm>
          <a:prstGeom prst="rect">
            <a:avLst/>
          </a:prstGeom>
          <a:noFill/>
          <a:extLst>
            <a:ext uri="{909E8E84-426E-40DD-AFC4-6F175D3DCCD1}">
              <a14:hiddenFill xmlns:a14="http://schemas.microsoft.com/office/drawing/2010/main" xmlns="">
                <a:solidFill>
                  <a:srgbClr val="FFFFFF"/>
                </a:solidFill>
              </a14:hiddenFill>
            </a:ext>
          </a:extLst>
        </p:spPr>
      </p:pic>
      <p:pic>
        <p:nvPicPr>
          <p:cNvPr id="12292" name="Picture 4" descr="Y:\Рыбак\Шарики\Торт 1.pn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567828" y="188640"/>
            <a:ext cx="1006040" cy="754531"/>
          </a:xfrm>
          <a:prstGeom prst="rect">
            <a:avLst/>
          </a:prstGeom>
          <a:noFill/>
          <a:extLst>
            <a:ext uri="{909E8E84-426E-40DD-AFC4-6F175D3DCCD1}">
              <a14:hiddenFill xmlns:a14="http://schemas.microsoft.com/office/drawing/2010/main" xmlns="">
                <a:solidFill>
                  <a:srgbClr val="FFFFFF"/>
                </a:solidFill>
              </a14:hiddenFill>
            </a:ext>
          </a:extLst>
        </p:spPr>
      </p:pic>
      <p:pic>
        <p:nvPicPr>
          <p:cNvPr id="7170" name="Picture 2" descr="C:\Users\Администратор\Pictures\2017-05-18\Scan10018.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458240" y="1700808"/>
            <a:ext cx="2219176" cy="30543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8604338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1016" name="CustomShape 1"/>
          <p:cNvSpPr/>
          <p:nvPr/>
        </p:nvSpPr>
        <p:spPr>
          <a:xfrm>
            <a:off x="332640" y="260640"/>
            <a:ext cx="7451280" cy="1141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16000" indent="-215280" algn="ctr">
              <a:buClr>
                <a:srgbClr val="000000"/>
              </a:buClr>
              <a:buSzPct val="128000"/>
              <a:buFont typeface="Georgia"/>
              <a:buChar char="*"/>
            </a:pPr>
            <a:r>
              <a:rPr lang="ru-RU" sz="2400" b="1" spc="-1" dirty="0">
                <a:solidFill>
                  <a:srgbClr val="000000"/>
                </a:solidFill>
                <a:uFill>
                  <a:solidFill>
                    <a:srgbClr val="FFFFFF"/>
                  </a:solidFill>
                </a:uFill>
                <a:latin typeface="Trebuchet MS"/>
              </a:rPr>
              <a:t>12 мая </a:t>
            </a:r>
            <a:r>
              <a:rPr lang="ru-RU" sz="2400" b="1" spc="-1" dirty="0" smtClean="0">
                <a:solidFill>
                  <a:srgbClr val="000000"/>
                </a:solidFill>
                <a:uFill>
                  <a:solidFill>
                    <a:srgbClr val="FFFFFF"/>
                  </a:solidFill>
                </a:uFill>
                <a:latin typeface="Trebuchet MS"/>
              </a:rPr>
              <a:t>– </a:t>
            </a:r>
            <a:r>
              <a:rPr lang="ru-RU" sz="2400" b="1" spc="-1" dirty="0">
                <a:solidFill>
                  <a:srgbClr val="000000"/>
                </a:solidFill>
                <a:uFill>
                  <a:solidFill>
                    <a:srgbClr val="FFFFFF"/>
                  </a:solidFill>
                </a:uFill>
                <a:latin typeface="Trebuchet MS"/>
              </a:rPr>
              <a:t>210 лет со дня рождения английского поэта Эдварда Лира </a:t>
            </a:r>
            <a:r>
              <a:rPr lang="ru-RU" sz="2400" b="1" spc="-1" dirty="0" smtClean="0">
                <a:solidFill>
                  <a:srgbClr val="000000"/>
                </a:solidFill>
                <a:uFill>
                  <a:solidFill>
                    <a:srgbClr val="FFFFFF"/>
                  </a:solidFill>
                </a:uFill>
                <a:latin typeface="Trebuchet MS"/>
              </a:rPr>
              <a:t>(</a:t>
            </a:r>
            <a:r>
              <a:rPr lang="ru-RU" sz="2400" b="1" spc="-1" dirty="0">
                <a:solidFill>
                  <a:srgbClr val="000000"/>
                </a:solidFill>
                <a:uFill>
                  <a:solidFill>
                    <a:srgbClr val="FFFFFF"/>
                  </a:solidFill>
                </a:uFill>
                <a:latin typeface="Trebuchet MS"/>
              </a:rPr>
              <a:t>1812-1888)</a:t>
            </a:r>
            <a:r>
              <a:rPr lang="ru-RU" sz="3200" b="1" spc="-1" dirty="0">
                <a:solidFill>
                  <a:srgbClr val="000000"/>
                </a:solidFill>
                <a:uFill>
                  <a:solidFill>
                    <a:srgbClr val="FFFFFF"/>
                  </a:solidFill>
                </a:uFill>
                <a:latin typeface="Trebuchet MS"/>
              </a:rPr>
              <a:t> </a:t>
            </a:r>
            <a:endParaRPr lang="ru-RU" spc="-1" dirty="0">
              <a:solidFill>
                <a:srgbClr val="000000"/>
              </a:solidFill>
              <a:uFill>
                <a:solidFill>
                  <a:srgbClr val="FFFFFF"/>
                </a:solidFill>
              </a:uFill>
            </a:endParaRPr>
          </a:p>
        </p:txBody>
      </p:sp>
      <p:sp>
        <p:nvSpPr>
          <p:cNvPr id="1017" name="CustomShape 2"/>
          <p:cNvSpPr/>
          <p:nvPr/>
        </p:nvSpPr>
        <p:spPr>
          <a:xfrm>
            <a:off x="936000" y="2069640"/>
            <a:ext cx="3121920" cy="3473280"/>
          </a:xfrm>
          <a:prstGeom prst="rect">
            <a:avLst/>
          </a:prstGeom>
          <a:noFill/>
          <a:ln>
            <a:noFill/>
          </a:ln>
        </p:spPr>
        <p:style>
          <a:lnRef idx="0">
            <a:scrgbClr r="0" g="0" b="0"/>
          </a:lnRef>
          <a:fillRef idx="0">
            <a:scrgbClr r="0" g="0" b="0"/>
          </a:fillRef>
          <a:effectRef idx="0">
            <a:scrgbClr r="0" g="0" b="0"/>
          </a:effectRef>
          <a:fontRef idx="minor"/>
        </p:style>
      </p:sp>
      <p:sp>
        <p:nvSpPr>
          <p:cNvPr id="1018" name="CustomShape 3"/>
          <p:cNvSpPr/>
          <p:nvPr/>
        </p:nvSpPr>
        <p:spPr>
          <a:xfrm>
            <a:off x="4392000" y="2160000"/>
            <a:ext cx="3121920" cy="3473280"/>
          </a:xfrm>
          <a:prstGeom prst="rect">
            <a:avLst/>
          </a:prstGeom>
          <a:noFill/>
          <a:ln>
            <a:noFill/>
          </a:ln>
        </p:spPr>
        <p:style>
          <a:lnRef idx="0">
            <a:scrgbClr r="0" g="0" b="0"/>
          </a:lnRef>
          <a:fillRef idx="0">
            <a:scrgbClr r="0" g="0" b="0"/>
          </a:fillRef>
          <a:effectRef idx="0">
            <a:scrgbClr r="0" g="0" b="0"/>
          </a:effectRef>
          <a:fontRef idx="minor"/>
        </p:style>
      </p:sp>
      <p:sp>
        <p:nvSpPr>
          <p:cNvPr id="1019" name="CustomShape 4"/>
          <p:cNvSpPr/>
          <p:nvPr/>
        </p:nvSpPr>
        <p:spPr>
          <a:xfrm>
            <a:off x="332640" y="1268760"/>
            <a:ext cx="8342641" cy="302433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182880" indent="-181800" algn="just">
              <a:buClr>
                <a:srgbClr val="C3260C"/>
              </a:buClr>
              <a:buSzPct val="130000"/>
              <a:buFont typeface="Georgia"/>
              <a:buChar char="*"/>
            </a:pPr>
            <a:r>
              <a:rPr lang="ru-RU" sz="2000" spc="-1" dirty="0">
                <a:solidFill>
                  <a:srgbClr val="404040"/>
                </a:solidFill>
                <a:uFill>
                  <a:solidFill>
                    <a:srgbClr val="FFFFFF"/>
                  </a:solidFill>
                </a:uFill>
                <a:latin typeface="Trebuchet MS"/>
              </a:rPr>
              <a:t>Наиболее известный автор английских лимериков </a:t>
            </a:r>
            <a:r>
              <a:rPr lang="ru-RU" sz="2000" spc="-1" dirty="0" smtClean="0">
                <a:solidFill>
                  <a:srgbClr val="404040"/>
                </a:solidFill>
                <a:uFill>
                  <a:solidFill>
                    <a:srgbClr val="FFFFFF"/>
                  </a:solidFill>
                </a:uFill>
                <a:latin typeface="Trebuchet MS"/>
              </a:rPr>
              <a:t>– коротких  </a:t>
            </a:r>
            <a:r>
              <a:rPr lang="ru-RU" sz="2000" spc="-1" dirty="0">
                <a:solidFill>
                  <a:srgbClr val="404040"/>
                </a:solidFill>
                <a:uFill>
                  <a:solidFill>
                    <a:srgbClr val="FFFFFF"/>
                  </a:solidFill>
                </a:uFill>
                <a:latin typeface="Trebuchet MS"/>
              </a:rPr>
              <a:t>стихотворений, основанных на обыгрывании бессмыслицы.</a:t>
            </a:r>
            <a:endParaRPr lang="ru-RU" spc="-1" dirty="0">
              <a:solidFill>
                <a:srgbClr val="000000"/>
              </a:solidFill>
              <a:uFill>
                <a:solidFill>
                  <a:srgbClr val="FFFFFF"/>
                </a:solidFill>
              </a:uFill>
            </a:endParaRPr>
          </a:p>
          <a:p>
            <a:endParaRPr lang="ru-RU" spc="-1" dirty="0">
              <a:solidFill>
                <a:srgbClr val="000000"/>
              </a:solidFill>
              <a:uFill>
                <a:solidFill>
                  <a:srgbClr val="FFFFFF"/>
                </a:solidFill>
              </a:uFill>
            </a:endParaRPr>
          </a:p>
          <a:p>
            <a:r>
              <a:rPr lang="ru-RU" sz="2000" i="1" spc="-1" dirty="0">
                <a:solidFill>
                  <a:srgbClr val="404040"/>
                </a:solidFill>
                <a:uFill>
                  <a:solidFill>
                    <a:srgbClr val="FFFFFF"/>
                  </a:solidFill>
                </a:uFill>
                <a:latin typeface="Trebuchet MS"/>
              </a:rPr>
              <a:t>Симпатичная леди с Атлантики,</a:t>
            </a:r>
            <a:endParaRPr lang="ru-RU" spc="-1" dirty="0">
              <a:solidFill>
                <a:srgbClr val="000000"/>
              </a:solidFill>
              <a:uFill>
                <a:solidFill>
                  <a:srgbClr val="FFFFFF"/>
                </a:solidFill>
              </a:uFill>
            </a:endParaRPr>
          </a:p>
          <a:p>
            <a:r>
              <a:rPr lang="ru-RU" sz="2000" i="1" spc="-1" dirty="0">
                <a:solidFill>
                  <a:srgbClr val="404040"/>
                </a:solidFill>
                <a:uFill>
                  <a:solidFill>
                    <a:srgbClr val="FFFFFF"/>
                  </a:solidFill>
                </a:uFill>
                <a:latin typeface="Trebuchet MS"/>
              </a:rPr>
              <a:t>Завязавши ботинки на бантики,</a:t>
            </a:r>
            <a:endParaRPr lang="ru-RU" spc="-1" dirty="0">
              <a:solidFill>
                <a:srgbClr val="000000"/>
              </a:solidFill>
              <a:uFill>
                <a:solidFill>
                  <a:srgbClr val="FFFFFF"/>
                </a:solidFill>
              </a:uFill>
            </a:endParaRPr>
          </a:p>
          <a:p>
            <a:r>
              <a:rPr lang="ru-RU" sz="2000" i="1" spc="-1" dirty="0">
                <a:solidFill>
                  <a:srgbClr val="404040"/>
                </a:solidFill>
                <a:uFill>
                  <a:solidFill>
                    <a:srgbClr val="FFFFFF"/>
                  </a:solidFill>
                </a:uFill>
                <a:latin typeface="Trebuchet MS"/>
              </a:rPr>
              <a:t>Знай гуляла по пристани</a:t>
            </a:r>
            <a:endParaRPr lang="ru-RU" spc="-1" dirty="0">
              <a:solidFill>
                <a:srgbClr val="000000"/>
              </a:solidFill>
              <a:uFill>
                <a:solidFill>
                  <a:srgbClr val="FFFFFF"/>
                </a:solidFill>
              </a:uFill>
            </a:endParaRPr>
          </a:p>
          <a:p>
            <a:r>
              <a:rPr lang="ru-RU" sz="2000" i="1" spc="-1" dirty="0">
                <a:solidFill>
                  <a:srgbClr val="404040"/>
                </a:solidFill>
                <a:uFill>
                  <a:solidFill>
                    <a:srgbClr val="FFFFFF"/>
                  </a:solidFill>
                </a:uFill>
                <a:latin typeface="Trebuchet MS"/>
              </a:rPr>
              <a:t>Со щенками пятнистыми</a:t>
            </a:r>
            <a:endParaRPr lang="ru-RU" spc="-1" dirty="0">
              <a:solidFill>
                <a:srgbClr val="000000"/>
              </a:solidFill>
              <a:uFill>
                <a:solidFill>
                  <a:srgbClr val="FFFFFF"/>
                </a:solidFill>
              </a:uFill>
            </a:endParaRPr>
          </a:p>
          <a:p>
            <a:pPr marL="1080">
              <a:buClr>
                <a:srgbClr val="C3260C"/>
              </a:buClr>
              <a:buSzPct val="130000"/>
            </a:pPr>
            <a:r>
              <a:rPr lang="ru-RU" sz="2000" i="1" spc="-1" dirty="0">
                <a:solidFill>
                  <a:srgbClr val="404040"/>
                </a:solidFill>
                <a:uFill>
                  <a:solidFill>
                    <a:srgbClr val="FFFFFF"/>
                  </a:solidFill>
                </a:uFill>
                <a:latin typeface="Trebuchet MS"/>
              </a:rPr>
              <a:t>И порочила климат Атлантики.</a:t>
            </a:r>
            <a:endParaRPr lang="ru-RU" spc="-1" dirty="0">
              <a:solidFill>
                <a:srgbClr val="000000"/>
              </a:solidFill>
              <a:uFill>
                <a:solidFill>
                  <a:srgbClr val="FFFFFF"/>
                </a:solidFill>
              </a:uFill>
            </a:endParaRPr>
          </a:p>
          <a:p>
            <a:pPr marL="182880" indent="-181800" algn="ctr">
              <a:buClr>
                <a:srgbClr val="C3260C"/>
              </a:buClr>
              <a:buSzPct val="130000"/>
              <a:buFont typeface="Georgia"/>
              <a:buChar char="*"/>
            </a:pPr>
            <a:r>
              <a:rPr lang="ru-RU" sz="2000" i="1" spc="-1" dirty="0">
                <a:solidFill>
                  <a:srgbClr val="404040"/>
                </a:solidFill>
                <a:uFill>
                  <a:solidFill>
                    <a:srgbClr val="FFFFFF"/>
                  </a:solidFill>
                </a:uFill>
                <a:latin typeface="Trebuchet MS"/>
              </a:rPr>
              <a:t>Эдвард Лир</a:t>
            </a:r>
            <a:endParaRPr lang="ru-RU" spc="-1" dirty="0">
              <a:solidFill>
                <a:srgbClr val="000000"/>
              </a:solidFill>
              <a:uFill>
                <a:solidFill>
                  <a:srgbClr val="FFFFFF"/>
                </a:solidFill>
              </a:uFill>
            </a:endParaRPr>
          </a:p>
        </p:txBody>
      </p:sp>
      <p:pic>
        <p:nvPicPr>
          <p:cNvPr id="1020" name="Picture 2"/>
          <p:cNvPicPr/>
          <p:nvPr/>
        </p:nvPicPr>
        <p:blipFill>
          <a:blip r:embed="rId2"/>
          <a:stretch/>
        </p:blipFill>
        <p:spPr>
          <a:xfrm rot="19813800">
            <a:off x="981467" y="4133826"/>
            <a:ext cx="1516898" cy="2008579"/>
          </a:xfrm>
          <a:prstGeom prst="rect">
            <a:avLst/>
          </a:prstGeom>
          <a:ln>
            <a:noFill/>
          </a:ln>
        </p:spPr>
      </p:pic>
      <p:pic>
        <p:nvPicPr>
          <p:cNvPr id="1021" name="Picture 3"/>
          <p:cNvPicPr/>
          <p:nvPr/>
        </p:nvPicPr>
        <p:blipFill>
          <a:blip r:embed="rId3"/>
          <a:stretch/>
        </p:blipFill>
        <p:spPr>
          <a:xfrm rot="1158000">
            <a:off x="6475112" y="2834391"/>
            <a:ext cx="2077616" cy="2628274"/>
          </a:xfrm>
          <a:prstGeom prst="rect">
            <a:avLst/>
          </a:prstGeom>
          <a:ln>
            <a:noFill/>
          </a:ln>
        </p:spPr>
      </p:pic>
      <p:pic>
        <p:nvPicPr>
          <p:cNvPr id="1022" name="Picture 4"/>
          <p:cNvPicPr/>
          <p:nvPr/>
        </p:nvPicPr>
        <p:blipFill>
          <a:blip r:embed="rId4"/>
          <a:stretch/>
        </p:blipFill>
        <p:spPr>
          <a:xfrm>
            <a:off x="3935000" y="4427818"/>
            <a:ext cx="1452560" cy="1958632"/>
          </a:xfrm>
          <a:prstGeom prst="rect">
            <a:avLst/>
          </a:prstGeom>
          <a:ln>
            <a:noFill/>
          </a:ln>
        </p:spPr>
      </p:pic>
    </p:spTree>
    <p:extLst>
      <p:ext uri="{BB962C8B-B14F-4D97-AF65-F5344CB8AC3E}">
        <p14:creationId xmlns:p14="http://schemas.microsoft.com/office/powerpoint/2010/main" xmlns="" val="410438406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2" name="Picture 2"/>
          <p:cNvPicPr/>
          <p:nvPr/>
        </p:nvPicPr>
        <p:blipFill>
          <a:blip r:embed="rId2"/>
          <a:stretch/>
        </p:blipFill>
        <p:spPr>
          <a:xfrm>
            <a:off x="0" y="0"/>
            <a:ext cx="9143640" cy="6857640"/>
          </a:xfrm>
          <a:prstGeom prst="rect">
            <a:avLst/>
          </a:prstGeom>
          <a:ln>
            <a:noFill/>
          </a:ln>
        </p:spPr>
      </p:pic>
      <p:sp>
        <p:nvSpPr>
          <p:cNvPr id="833" name="TextShape 1"/>
          <p:cNvSpPr txBox="1"/>
          <p:nvPr/>
        </p:nvSpPr>
        <p:spPr>
          <a:xfrm>
            <a:off x="457200" y="274680"/>
            <a:ext cx="8229240" cy="706048"/>
          </a:xfrm>
          <a:prstGeom prst="rect">
            <a:avLst/>
          </a:prstGeom>
          <a:noFill/>
          <a:ln>
            <a:noFill/>
          </a:ln>
        </p:spPr>
        <p:txBody>
          <a:bodyPr anchor="ctr"/>
          <a:lstStyle/>
          <a:p>
            <a:pPr algn="ctr">
              <a:lnSpc>
                <a:spcPct val="100000"/>
              </a:lnSpc>
            </a:pPr>
            <a:r>
              <a:rPr lang="ru-RU" sz="2800" b="1" strike="noStrike" spc="-1" dirty="0">
                <a:solidFill>
                  <a:srgbClr val="000000"/>
                </a:solidFill>
                <a:uFill>
                  <a:solidFill>
                    <a:srgbClr val="FFFFFF"/>
                  </a:solidFill>
                </a:uFill>
                <a:latin typeface="Calibri"/>
              </a:rPr>
              <a:t>12 мая  – День экологического образования</a:t>
            </a:r>
            <a:endParaRPr lang="ru-RU" sz="1800" b="1" strike="noStrike" spc="-1" dirty="0">
              <a:solidFill>
                <a:srgbClr val="000000"/>
              </a:solidFill>
              <a:uFill>
                <a:solidFill>
                  <a:srgbClr val="FFFFFF"/>
                </a:solidFill>
              </a:uFill>
              <a:latin typeface="Calibri"/>
            </a:endParaRPr>
          </a:p>
        </p:txBody>
      </p:sp>
      <p:sp>
        <p:nvSpPr>
          <p:cNvPr id="834" name="TextShape 2"/>
          <p:cNvSpPr txBox="1"/>
          <p:nvPr/>
        </p:nvSpPr>
        <p:spPr>
          <a:xfrm>
            <a:off x="457200" y="980728"/>
            <a:ext cx="8229240" cy="3756872"/>
          </a:xfrm>
          <a:prstGeom prst="rect">
            <a:avLst/>
          </a:prstGeom>
          <a:noFill/>
          <a:ln>
            <a:noFill/>
          </a:ln>
        </p:spPr>
        <p:txBody>
          <a:bodyPr/>
          <a:lstStyle/>
          <a:p>
            <a:pPr marL="343080" indent="-342720" algn="just">
              <a:lnSpc>
                <a:spcPct val="100000"/>
              </a:lnSpc>
              <a:buClr>
                <a:srgbClr val="000000"/>
              </a:buClr>
              <a:buFont typeface="Arial"/>
              <a:buChar char="•"/>
            </a:pPr>
            <a:r>
              <a:rPr lang="ru-RU" sz="1600" b="0" strike="noStrike" spc="-1" dirty="0">
                <a:uFill>
                  <a:solidFill>
                    <a:srgbClr val="FFFFFF"/>
                  </a:solidFill>
                </a:uFill>
                <a:latin typeface="Calibri"/>
              </a:rPr>
              <a:t>Экология – это наука, которая изучает законы природы, взаимодействие живых организмов с окружающей средой, основы которой заложил Эрнст Геккель в 1866 году. Однако люди интересовались секретами природы </a:t>
            </a:r>
            <a:r>
              <a:rPr lang="ru-RU" sz="1600" b="0" strike="noStrike" spc="-1" dirty="0" smtClean="0">
                <a:uFill>
                  <a:solidFill>
                    <a:srgbClr val="FFFFFF"/>
                  </a:solidFill>
                </a:uFill>
                <a:latin typeface="Calibri"/>
              </a:rPr>
              <a:t>ещё </a:t>
            </a:r>
            <a:r>
              <a:rPr lang="ru-RU" sz="1600" b="0" strike="noStrike" spc="-1" dirty="0">
                <a:uFill>
                  <a:solidFill>
                    <a:srgbClr val="FFFFFF"/>
                  </a:solidFill>
                </a:uFill>
                <a:latin typeface="Calibri"/>
              </a:rPr>
              <a:t>с древности, имели бережное отношение к ней. </a:t>
            </a:r>
          </a:p>
          <a:p>
            <a:pPr marL="343080" indent="-342720" algn="just">
              <a:lnSpc>
                <a:spcPct val="100000"/>
              </a:lnSpc>
              <a:buClr>
                <a:srgbClr val="000000"/>
              </a:buClr>
              <a:buFont typeface="Arial"/>
              <a:buChar char="•"/>
            </a:pPr>
            <a:r>
              <a:rPr lang="ru-RU" sz="1600" b="0" strike="noStrike" spc="-1" dirty="0">
                <a:uFill>
                  <a:solidFill>
                    <a:srgbClr val="FFFFFF"/>
                  </a:solidFill>
                </a:uFill>
                <a:latin typeface="Calibri"/>
              </a:rPr>
              <a:t>С развитием технического прогресса состояние окружающей среды стало ухудшаться, что привлекло внимание мирового сообщества. Люди отмечают, что воздух стал </a:t>
            </a:r>
            <a:r>
              <a:rPr lang="ru-RU" sz="1600" b="0" strike="noStrike" spc="-1" dirty="0" smtClean="0">
                <a:uFill>
                  <a:solidFill>
                    <a:srgbClr val="FFFFFF"/>
                  </a:solidFill>
                </a:uFill>
                <a:latin typeface="Calibri"/>
              </a:rPr>
              <a:t>загрязнённым</a:t>
            </a:r>
            <a:r>
              <a:rPr lang="ru-RU" sz="1600" b="0" strike="noStrike" spc="-1" dirty="0">
                <a:uFill>
                  <a:solidFill>
                    <a:srgbClr val="FFFFFF"/>
                  </a:solidFill>
                </a:uFill>
                <a:latin typeface="Calibri"/>
              </a:rPr>
              <a:t>, исчезают виды животных и растений, ухудшается вода в реках. Этим и многим другим явлениям дали название – экологические проблемы.</a:t>
            </a:r>
          </a:p>
          <a:p>
            <a:pPr marL="343080" indent="-342720" algn="just">
              <a:lnSpc>
                <a:spcPct val="100000"/>
              </a:lnSpc>
              <a:buClr>
                <a:srgbClr val="000000"/>
              </a:buClr>
              <a:buFont typeface="Arial"/>
              <a:buChar char="•"/>
            </a:pPr>
            <a:r>
              <a:rPr lang="ru-RU" sz="1600" b="0" strike="noStrike" spc="-1" dirty="0">
                <a:uFill>
                  <a:solidFill>
                    <a:srgbClr val="FFFFFF"/>
                  </a:solidFill>
                </a:uFill>
                <a:latin typeface="Calibri"/>
              </a:rPr>
              <a:t>Однако стоит осознать, что состояние окружающей среды зависит от каждого человека. Любой житель планеты может ежедневно выполнять простые действия, что поможет улучшить экологию. К примеру, можно сдавать макулатуру и уменьшить использование воды, экономить электроэнергию, выращивать растения и использовать предметы многоразового использования. Чем больше людей будет выполнять эти правила, тем будет больше шансов сохранить нашу планету.</a:t>
            </a:r>
          </a:p>
          <a:p>
            <a:pPr algn="just">
              <a:lnSpc>
                <a:spcPct val="100000"/>
              </a:lnSpc>
            </a:pPr>
            <a:endParaRPr lang="ru-RU" sz="2000" b="0" strike="noStrike" spc="-1" dirty="0">
              <a:solidFill>
                <a:srgbClr val="000000"/>
              </a:solidFill>
              <a:uFill>
                <a:solidFill>
                  <a:srgbClr val="FFFFFF"/>
                </a:solidFill>
              </a:uFill>
              <a:latin typeface="Calibri"/>
            </a:endParaRPr>
          </a:p>
        </p:txBody>
      </p:sp>
      <p:pic>
        <p:nvPicPr>
          <p:cNvPr id="835" name="Picture 2"/>
          <p:cNvPicPr/>
          <p:nvPr/>
        </p:nvPicPr>
        <p:blipFill>
          <a:blip r:embed="rId3"/>
          <a:stretch/>
        </p:blipFill>
        <p:spPr>
          <a:xfrm>
            <a:off x="1257480" y="4797000"/>
            <a:ext cx="1300320" cy="1727280"/>
          </a:xfrm>
          <a:prstGeom prst="rect">
            <a:avLst/>
          </a:prstGeom>
          <a:ln>
            <a:noFill/>
          </a:ln>
        </p:spPr>
      </p:pic>
      <p:pic>
        <p:nvPicPr>
          <p:cNvPr id="836" name="Picture 3"/>
          <p:cNvPicPr/>
          <p:nvPr/>
        </p:nvPicPr>
        <p:blipFill>
          <a:blip r:embed="rId4"/>
          <a:stretch/>
        </p:blipFill>
        <p:spPr>
          <a:xfrm>
            <a:off x="3276000" y="4766400"/>
            <a:ext cx="1295640" cy="1724400"/>
          </a:xfrm>
          <a:prstGeom prst="rect">
            <a:avLst/>
          </a:prstGeom>
          <a:ln>
            <a:noFill/>
          </a:ln>
        </p:spPr>
      </p:pic>
      <p:pic>
        <p:nvPicPr>
          <p:cNvPr id="837" name="Picture 4"/>
          <p:cNvPicPr/>
          <p:nvPr/>
        </p:nvPicPr>
        <p:blipFill>
          <a:blip r:embed="rId5"/>
          <a:stretch/>
        </p:blipFill>
        <p:spPr>
          <a:xfrm>
            <a:off x="5436000" y="4737960"/>
            <a:ext cx="1305720" cy="17341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683568" y="260648"/>
            <a:ext cx="6552728" cy="1008112"/>
          </a:xfrm>
        </p:spPr>
        <p:txBody>
          <a:bodyPr>
            <a:noAutofit/>
          </a:bodyPr>
          <a:lstStyle/>
          <a:p>
            <a:r>
              <a:rPr lang="ru-RU" sz="2400" b="1" dirty="0" smtClean="0"/>
              <a:t>15 </a:t>
            </a:r>
            <a:r>
              <a:rPr lang="ru-RU" sz="2400" b="1" dirty="0"/>
              <a:t>мая </a:t>
            </a:r>
            <a:r>
              <a:rPr lang="ru-RU" sz="2400" b="1" dirty="0" smtClean="0"/>
              <a:t>– </a:t>
            </a:r>
            <a:r>
              <a:rPr lang="ru-RU" sz="2400" b="1" dirty="0"/>
              <a:t>155 лет назад основано Российское общество Красного Креста (1867)</a:t>
            </a:r>
          </a:p>
        </p:txBody>
      </p:sp>
      <p:sp>
        <p:nvSpPr>
          <p:cNvPr id="3" name="Объект 2"/>
          <p:cNvSpPr>
            <a:spLocks noGrp="1"/>
          </p:cNvSpPr>
          <p:nvPr>
            <p:ph idx="1"/>
          </p:nvPr>
        </p:nvSpPr>
        <p:spPr>
          <a:xfrm>
            <a:off x="179512" y="1268760"/>
            <a:ext cx="7056784" cy="5472608"/>
          </a:xfrm>
        </p:spPr>
        <p:txBody>
          <a:bodyPr>
            <a:noAutofit/>
          </a:bodyPr>
          <a:lstStyle/>
          <a:p>
            <a:pPr algn="just"/>
            <a:r>
              <a:rPr lang="ru-RU" sz="1900" dirty="0"/>
              <a:t>В 1854 году, во время Крымской войны, великая княгиня Елена Павловна открыла в Санкт-Петербурге Общину </a:t>
            </a:r>
            <a:r>
              <a:rPr lang="ru-RU" sz="1900" dirty="0" smtClean="0"/>
              <a:t>сестёр </a:t>
            </a:r>
            <a:r>
              <a:rPr lang="ru-RU" sz="1900" dirty="0"/>
              <a:t>милосердия, которых готовили для работы в военных госпиталях </a:t>
            </a:r>
            <a:r>
              <a:rPr lang="ru-RU" sz="1900" dirty="0" smtClean="0"/>
              <a:t>осаждённого </a:t>
            </a:r>
            <a:r>
              <a:rPr lang="ru-RU" sz="1900" dirty="0"/>
              <a:t>Севастополя. Эта Община стала прообразом Общества Красного Креста.</a:t>
            </a:r>
          </a:p>
          <a:p>
            <a:pPr algn="just"/>
            <a:r>
              <a:rPr lang="ru-RU" sz="1900" dirty="0"/>
              <a:t>15 мая 1867 года император Александр II утвердил Устав «Общества попечения о раненых и больных воинах», что стало датой основания Общества, которое в 1879 году было переименовано в Российское общество Красного Креста (РОКК). Оно находилось под покровительством Императрицы Марии Александровны.</a:t>
            </a:r>
          </a:p>
          <a:p>
            <a:pPr algn="just"/>
            <a:r>
              <a:rPr lang="ru-RU" sz="1900" dirty="0"/>
              <a:t>Россия была одной из первых стран в мире, где было создано общество Красного Креста. С первых лет существования РОКК развивало свою деятельность как внутри страны, так и за её пределами. Отряды общества работали на полях сражений в период франко-прусской (1870-1871), греко-турецкой (1897), русско-японской (1904-1905), Первой мировой и других войн и конфликтов.</a:t>
            </a:r>
          </a:p>
        </p:txBody>
      </p:sp>
      <p:pic>
        <p:nvPicPr>
          <p:cNvPr id="24578" name="Picture 2" descr="Y:\Методисты\Нероба\4 четверть\Медицина.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414263" y="404664"/>
            <a:ext cx="1460252" cy="1970090"/>
          </a:xfrm>
          <a:prstGeom prst="rect">
            <a:avLst/>
          </a:prstGeom>
          <a:noFill/>
          <a:extLst>
            <a:ext uri="{909E8E84-426E-40DD-AFC4-6F175D3DCCD1}">
              <a14:hiddenFill xmlns:a14="http://schemas.microsoft.com/office/drawing/2010/main" xmlns="">
                <a:solidFill>
                  <a:srgbClr val="FFFFFF"/>
                </a:solidFill>
              </a14:hiddenFill>
            </a:ext>
          </a:extLst>
        </p:spPr>
      </p:pic>
      <p:pic>
        <p:nvPicPr>
          <p:cNvPr id="24579" name="Picture 3" descr="Y:\Методисты\Нероба\4 четверть\Медицинская энциклопедия.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452320" y="2490888"/>
            <a:ext cx="1455494" cy="1876223"/>
          </a:xfrm>
          <a:prstGeom prst="rect">
            <a:avLst/>
          </a:prstGeom>
          <a:noFill/>
          <a:ln>
            <a:solidFill>
              <a:schemeClr val="tx2"/>
            </a:solidFill>
          </a:ln>
          <a:extLst>
            <a:ext uri="{909E8E84-426E-40DD-AFC4-6F175D3DCCD1}">
              <a14:hiddenFill xmlns:a14="http://schemas.microsoft.com/office/drawing/2010/main" xmlns="">
                <a:solidFill>
                  <a:srgbClr val="FFFFFF"/>
                </a:solidFill>
              </a14:hiddenFill>
            </a:ext>
          </a:extLst>
        </p:spPr>
      </p:pic>
      <p:pic>
        <p:nvPicPr>
          <p:cNvPr id="24580" name="Picture 4" descr="Y:\Методисты\Нероба\4 четверть\Если хочешь быть здоров.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511416" y="4653136"/>
            <a:ext cx="1499328" cy="1872208"/>
          </a:xfrm>
          <a:prstGeom prst="rect">
            <a:avLst/>
          </a:prstGeom>
          <a:noFill/>
          <a:ln>
            <a:solidFill>
              <a:schemeClr val="tx2"/>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1142097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60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60648"/>
            <a:ext cx="8208912" cy="1152128"/>
          </a:xfrm>
        </p:spPr>
        <p:txBody>
          <a:bodyPr/>
          <a:lstStyle/>
          <a:p>
            <a:r>
              <a:rPr lang="ru-RU" sz="3200" b="1" dirty="0" smtClean="0">
                <a:solidFill>
                  <a:srgbClr val="FF0000"/>
                </a:solidFill>
              </a:rPr>
              <a:t>15 мая - Международный </a:t>
            </a:r>
            <a:r>
              <a:rPr lang="ru-RU" sz="3200" b="1" dirty="0">
                <a:solidFill>
                  <a:srgbClr val="FF0000"/>
                </a:solidFill>
              </a:rPr>
              <a:t>день </a:t>
            </a:r>
            <a:r>
              <a:rPr lang="ru-RU" sz="3200" b="1" dirty="0" smtClean="0">
                <a:solidFill>
                  <a:srgbClr val="FF0000"/>
                </a:solidFill>
              </a:rPr>
              <a:t>семьи</a:t>
            </a:r>
            <a:endParaRPr lang="ru-RU" sz="3200" b="1" dirty="0">
              <a:solidFill>
                <a:srgbClr val="FF0000"/>
              </a:solidFill>
            </a:endParaRPr>
          </a:p>
        </p:txBody>
      </p:sp>
      <p:sp>
        <p:nvSpPr>
          <p:cNvPr id="3" name="Содержимое 2"/>
          <p:cNvSpPr>
            <a:spLocks noGrp="1"/>
          </p:cNvSpPr>
          <p:nvPr>
            <p:ph idx="1"/>
          </p:nvPr>
        </p:nvSpPr>
        <p:spPr>
          <a:xfrm>
            <a:off x="308580" y="1124744"/>
            <a:ext cx="6624736" cy="3006257"/>
          </a:xfrm>
        </p:spPr>
        <p:txBody>
          <a:bodyPr/>
          <a:lstStyle/>
          <a:p>
            <a:pPr marL="0" indent="271463" algn="just">
              <a:spcBef>
                <a:spcPts val="0"/>
              </a:spcBef>
              <a:buNone/>
            </a:pPr>
            <a:r>
              <a:rPr lang="ru-RU" sz="2000" dirty="0">
                <a:solidFill>
                  <a:schemeClr val="tx1"/>
                </a:solidFill>
              </a:rPr>
              <a:t>Международный день </a:t>
            </a:r>
            <a:r>
              <a:rPr lang="ru-RU" sz="2000" dirty="0" smtClean="0">
                <a:solidFill>
                  <a:schemeClr val="tx1"/>
                </a:solidFill>
              </a:rPr>
              <a:t>семьи  </a:t>
            </a:r>
            <a:r>
              <a:rPr lang="ru-RU" sz="2000" dirty="0">
                <a:solidFill>
                  <a:schemeClr val="tx1"/>
                </a:solidFill>
              </a:rPr>
              <a:t>— отмечается ежегодно 15 мая начиная с 1994 года. Провозглашён Генеральной Ассамблеей ООН в резолюции о Международном годе </a:t>
            </a:r>
            <a:r>
              <a:rPr lang="ru-RU" sz="2000" dirty="0" smtClean="0">
                <a:solidFill>
                  <a:schemeClr val="tx1"/>
                </a:solidFill>
              </a:rPr>
              <a:t>семьи. </a:t>
            </a:r>
            <a:r>
              <a:rPr lang="ru-RU" sz="2000" dirty="0">
                <a:solidFill>
                  <a:schemeClr val="tx1"/>
                </a:solidFill>
              </a:rPr>
              <a:t>Установление этого дня ставит целью обратить внимание общественности стран на многочисленные проблемы </a:t>
            </a:r>
            <a:r>
              <a:rPr lang="ru-RU" sz="2000" dirty="0" smtClean="0">
                <a:solidFill>
                  <a:schemeClr val="tx1"/>
                </a:solidFill>
              </a:rPr>
              <a:t>семьи.</a:t>
            </a:r>
            <a:endParaRPr lang="ru-RU" sz="2000" dirty="0">
              <a:solidFill>
                <a:schemeClr val="tx1"/>
              </a:solidFill>
            </a:endParaRPr>
          </a:p>
          <a:p>
            <a:pPr marL="0" indent="271463" algn="just">
              <a:spcBef>
                <a:spcPts val="0"/>
              </a:spcBef>
              <a:buNone/>
            </a:pPr>
            <a:r>
              <a:rPr lang="ru-RU" sz="2000" dirty="0" smtClean="0">
                <a:solidFill>
                  <a:schemeClr val="tx1"/>
                </a:solidFill>
              </a:rPr>
              <a:t>Каждый </a:t>
            </a:r>
            <a:r>
              <a:rPr lang="ru-RU" sz="2000" dirty="0">
                <a:solidFill>
                  <a:schemeClr val="tx1"/>
                </a:solidFill>
              </a:rPr>
              <a:t>год для Международного дня </a:t>
            </a:r>
            <a:r>
              <a:rPr lang="ru-RU" sz="2000" dirty="0" smtClean="0">
                <a:solidFill>
                  <a:schemeClr val="tx1"/>
                </a:solidFill>
              </a:rPr>
              <a:t>семьи </a:t>
            </a:r>
            <a:r>
              <a:rPr lang="ru-RU" sz="2000" dirty="0">
                <a:solidFill>
                  <a:schemeClr val="tx1"/>
                </a:solidFill>
              </a:rPr>
              <a:t>выбирается </a:t>
            </a:r>
            <a:r>
              <a:rPr lang="ru-RU" sz="2000" dirty="0" smtClean="0">
                <a:solidFill>
                  <a:schemeClr val="tx1"/>
                </a:solidFill>
              </a:rPr>
              <a:t>тема</a:t>
            </a:r>
            <a:r>
              <a:rPr lang="ru-RU" sz="2000" dirty="0">
                <a:solidFill>
                  <a:schemeClr val="tx1"/>
                </a:solidFill>
              </a:rPr>
              <a:t> </a:t>
            </a:r>
            <a:r>
              <a:rPr lang="ru-RU" sz="2000" dirty="0" smtClean="0">
                <a:solidFill>
                  <a:schemeClr val="tx1"/>
                </a:solidFill>
              </a:rPr>
              <a:t>дня, связанная с проблемами семьи в современном обществе.</a:t>
            </a:r>
            <a:endParaRPr lang="ru-RU" sz="2000" dirty="0">
              <a:solidFill>
                <a:schemeClr val="tx1"/>
              </a:solidFill>
            </a:endParaRP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7629" y="4042514"/>
            <a:ext cx="1563563" cy="23627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483768" y="4187007"/>
            <a:ext cx="1918121" cy="237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362" name="Picture 2" descr="C:\Users\Администратор\Pictures\2017-04-19\Scan10028.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25603" y="4220283"/>
            <a:ext cx="1711086" cy="2329990"/>
          </a:xfrm>
          <a:prstGeom prst="rect">
            <a:avLst/>
          </a:prstGeom>
          <a:noFill/>
          <a:extLst>
            <a:ext uri="{909E8E84-426E-40DD-AFC4-6F175D3DCCD1}">
              <a14:hiddenFill xmlns:a14="http://schemas.microsoft.com/office/drawing/2010/main" xmlns="">
                <a:solidFill>
                  <a:srgbClr val="FFFFFF"/>
                </a:solidFill>
              </a14:hiddenFill>
            </a:ext>
          </a:extLst>
        </p:spPr>
      </p:pic>
      <p:pic>
        <p:nvPicPr>
          <p:cNvPr id="15363" name="Picture 3" descr="C:\Users\Администратор\Pictures\2017-04-19\Scan10029.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867969" y="4033123"/>
            <a:ext cx="1801827" cy="2517150"/>
          </a:xfrm>
          <a:prstGeom prst="rect">
            <a:avLst/>
          </a:prstGeom>
          <a:noFill/>
          <a:extLst>
            <a:ext uri="{909E8E84-426E-40DD-AFC4-6F175D3DCCD1}">
              <a14:hiddenFill xmlns:a14="http://schemas.microsoft.com/office/drawing/2010/main" xmlns="">
                <a:solidFill>
                  <a:srgbClr val="FFFFFF"/>
                </a:solidFill>
              </a14:hiddenFill>
            </a:ext>
          </a:extLst>
        </p:spPr>
      </p:pic>
      <p:pic>
        <p:nvPicPr>
          <p:cNvPr id="15364" name="Picture 4" descr="C:\Users\Администратор\Pictures\2017-04-19\Scan10030.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020272" y="1335727"/>
            <a:ext cx="1983074" cy="252532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34214528"/>
      </p:ext>
    </p:extLst>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1011" name="CustomShape 1"/>
          <p:cNvSpPr/>
          <p:nvPr/>
        </p:nvSpPr>
        <p:spPr>
          <a:xfrm>
            <a:off x="251640" y="188640"/>
            <a:ext cx="8496000" cy="115212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16000" indent="-215280" algn="ctr">
              <a:buClr>
                <a:srgbClr val="000000"/>
              </a:buClr>
              <a:buSzPct val="128000"/>
              <a:buFont typeface="Georgia"/>
              <a:buChar char="*"/>
            </a:pPr>
            <a:r>
              <a:rPr lang="ru-RU" sz="2400" b="1" spc="-1" dirty="0" smtClean="0">
                <a:solidFill>
                  <a:srgbClr val="000000"/>
                </a:solidFill>
                <a:uFill>
                  <a:solidFill>
                    <a:srgbClr val="FFFFFF"/>
                  </a:solidFill>
                </a:uFill>
                <a:latin typeface="Trebuchet MS"/>
              </a:rPr>
              <a:t>15 </a:t>
            </a:r>
            <a:r>
              <a:rPr lang="ru-RU" sz="2400" b="1" spc="-1" dirty="0">
                <a:solidFill>
                  <a:srgbClr val="000000"/>
                </a:solidFill>
                <a:uFill>
                  <a:solidFill>
                    <a:srgbClr val="FFFFFF"/>
                  </a:solidFill>
                </a:uFill>
                <a:latin typeface="Trebuchet MS"/>
              </a:rPr>
              <a:t>мая </a:t>
            </a:r>
            <a:r>
              <a:rPr lang="ru-RU" sz="2400" b="1" spc="-1" dirty="0" smtClean="0">
                <a:solidFill>
                  <a:srgbClr val="000000"/>
                </a:solidFill>
                <a:uFill>
                  <a:solidFill>
                    <a:srgbClr val="FFFFFF"/>
                  </a:solidFill>
                </a:uFill>
                <a:latin typeface="Trebuchet MS"/>
              </a:rPr>
              <a:t>– </a:t>
            </a:r>
            <a:r>
              <a:rPr lang="ru-RU" sz="2400" b="1" spc="-1" dirty="0">
                <a:solidFill>
                  <a:srgbClr val="000000"/>
                </a:solidFill>
                <a:uFill>
                  <a:solidFill>
                    <a:srgbClr val="FFFFFF"/>
                  </a:solidFill>
                </a:uFill>
                <a:latin typeface="Trebuchet MS"/>
              </a:rPr>
              <a:t>70 лет со дня рождения английского писателя, лауреата Международной премии имени Х. К. Андерсена (2010) Дэвида </a:t>
            </a:r>
            <a:r>
              <a:rPr lang="ru-RU" sz="2400" b="1" spc="-1" dirty="0" err="1">
                <a:solidFill>
                  <a:srgbClr val="000000"/>
                </a:solidFill>
                <a:uFill>
                  <a:solidFill>
                    <a:srgbClr val="FFFFFF"/>
                  </a:solidFill>
                </a:uFill>
                <a:latin typeface="Trebuchet MS"/>
              </a:rPr>
              <a:t>Алмонда</a:t>
            </a:r>
            <a:r>
              <a:rPr lang="ru-RU" sz="2400" b="1" spc="-1" dirty="0">
                <a:solidFill>
                  <a:srgbClr val="000000"/>
                </a:solidFill>
                <a:uFill>
                  <a:solidFill>
                    <a:srgbClr val="FFFFFF"/>
                  </a:solidFill>
                </a:uFill>
                <a:latin typeface="Trebuchet MS"/>
              </a:rPr>
              <a:t> (р. 1952)</a:t>
            </a:r>
            <a:endParaRPr lang="ru-RU" spc="-1" dirty="0">
              <a:solidFill>
                <a:srgbClr val="000000"/>
              </a:solidFill>
              <a:uFill>
                <a:solidFill>
                  <a:srgbClr val="FFFFFF"/>
                </a:solidFill>
              </a:uFill>
            </a:endParaRPr>
          </a:p>
        </p:txBody>
      </p:sp>
      <p:sp>
        <p:nvSpPr>
          <p:cNvPr id="1012" name="CustomShape 2"/>
          <p:cNvSpPr/>
          <p:nvPr/>
        </p:nvSpPr>
        <p:spPr>
          <a:xfrm>
            <a:off x="936000" y="2069640"/>
            <a:ext cx="3121920" cy="3473280"/>
          </a:xfrm>
          <a:prstGeom prst="rect">
            <a:avLst/>
          </a:prstGeom>
          <a:noFill/>
          <a:ln>
            <a:noFill/>
          </a:ln>
        </p:spPr>
        <p:style>
          <a:lnRef idx="0">
            <a:scrgbClr r="0" g="0" b="0"/>
          </a:lnRef>
          <a:fillRef idx="0">
            <a:scrgbClr r="0" g="0" b="0"/>
          </a:fillRef>
          <a:effectRef idx="0">
            <a:scrgbClr r="0" g="0" b="0"/>
          </a:effectRef>
          <a:fontRef idx="minor"/>
        </p:style>
      </p:sp>
      <p:sp>
        <p:nvSpPr>
          <p:cNvPr id="1013" name="CustomShape 3"/>
          <p:cNvSpPr/>
          <p:nvPr/>
        </p:nvSpPr>
        <p:spPr>
          <a:xfrm>
            <a:off x="4392000" y="2160000"/>
            <a:ext cx="3121920" cy="3473280"/>
          </a:xfrm>
          <a:prstGeom prst="rect">
            <a:avLst/>
          </a:prstGeom>
          <a:noFill/>
          <a:ln>
            <a:noFill/>
          </a:ln>
        </p:spPr>
        <p:style>
          <a:lnRef idx="0">
            <a:scrgbClr r="0" g="0" b="0"/>
          </a:lnRef>
          <a:fillRef idx="0">
            <a:scrgbClr r="0" g="0" b="0"/>
          </a:fillRef>
          <a:effectRef idx="0">
            <a:scrgbClr r="0" g="0" b="0"/>
          </a:effectRef>
          <a:fontRef idx="minor"/>
        </p:style>
      </p:sp>
      <p:sp>
        <p:nvSpPr>
          <p:cNvPr id="1014" name="CustomShape 4"/>
          <p:cNvSpPr/>
          <p:nvPr/>
        </p:nvSpPr>
        <p:spPr>
          <a:xfrm>
            <a:off x="3851920" y="1545932"/>
            <a:ext cx="5103471" cy="43313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182880" indent="-181800" algn="just">
              <a:buClr>
                <a:srgbClr val="C3260C"/>
              </a:buClr>
              <a:buSzPct val="130000"/>
              <a:buFont typeface="Georgia"/>
              <a:buChar char="*"/>
            </a:pPr>
            <a:r>
              <a:rPr lang="ru-RU" i="1" spc="-1" dirty="0">
                <a:solidFill>
                  <a:srgbClr val="404040"/>
                </a:solidFill>
                <a:uFill>
                  <a:solidFill>
                    <a:srgbClr val="FFFFFF"/>
                  </a:solidFill>
                </a:uFill>
                <a:latin typeface="Trebuchet MS"/>
              </a:rPr>
              <a:t>Мне нравилось ходить в местную библиотеку, я мечтал однажды увидеть мою книгу на </a:t>
            </a:r>
            <a:r>
              <a:rPr lang="ru-RU" i="1" spc="-1" dirty="0" smtClean="0">
                <a:solidFill>
                  <a:srgbClr val="404040"/>
                </a:solidFill>
                <a:uFill>
                  <a:solidFill>
                    <a:srgbClr val="FFFFFF"/>
                  </a:solidFill>
                </a:uFill>
                <a:latin typeface="Trebuchet MS"/>
              </a:rPr>
              <a:t>её </a:t>
            </a:r>
            <a:r>
              <a:rPr lang="ru-RU" i="1" spc="-1" dirty="0">
                <a:solidFill>
                  <a:srgbClr val="404040"/>
                </a:solidFill>
                <a:uFill>
                  <a:solidFill>
                    <a:srgbClr val="FFFFFF"/>
                  </a:solidFill>
                </a:uFill>
                <a:latin typeface="Trebuchet MS"/>
              </a:rPr>
              <a:t>полках. Я всегда знал, что хочу быть писателем. </a:t>
            </a:r>
          </a:p>
          <a:p>
            <a:pPr marL="182880" indent="-181800" algn="ctr">
              <a:buClr>
                <a:srgbClr val="C3260C"/>
              </a:buClr>
              <a:buSzPct val="130000"/>
              <a:buFont typeface="Georgia"/>
              <a:buChar char="*"/>
            </a:pPr>
            <a:r>
              <a:rPr lang="ru-RU" i="1" spc="-1" dirty="0" smtClean="0">
                <a:solidFill>
                  <a:srgbClr val="404040"/>
                </a:solidFill>
                <a:uFill>
                  <a:solidFill>
                    <a:srgbClr val="FFFFFF"/>
                  </a:solidFill>
                </a:uFill>
                <a:latin typeface="Trebuchet MS"/>
              </a:rPr>
              <a:t>Д. </a:t>
            </a:r>
            <a:r>
              <a:rPr lang="ru-RU" i="1" spc="-1" dirty="0" err="1" smtClean="0">
                <a:solidFill>
                  <a:srgbClr val="404040"/>
                </a:solidFill>
                <a:uFill>
                  <a:solidFill>
                    <a:srgbClr val="FFFFFF"/>
                  </a:solidFill>
                </a:uFill>
                <a:latin typeface="Trebuchet MS"/>
              </a:rPr>
              <a:t>Алмонд</a:t>
            </a:r>
            <a:endParaRPr lang="ru-RU" i="1" spc="-1" dirty="0">
              <a:solidFill>
                <a:srgbClr val="404040"/>
              </a:solidFill>
              <a:uFill>
                <a:solidFill>
                  <a:srgbClr val="FFFFFF"/>
                </a:solidFill>
              </a:uFill>
              <a:latin typeface="Trebuchet MS"/>
            </a:endParaRPr>
          </a:p>
          <a:p>
            <a:pPr marL="182880" indent="-181800" algn="just">
              <a:buClr>
                <a:srgbClr val="C3260C"/>
              </a:buClr>
              <a:buSzPct val="130000"/>
              <a:buFont typeface="Georgia"/>
              <a:buChar char="*"/>
            </a:pPr>
            <a:r>
              <a:rPr lang="ru-RU" spc="-1" dirty="0">
                <a:solidFill>
                  <a:srgbClr val="404040"/>
                </a:solidFill>
                <a:uFill>
                  <a:solidFill>
                    <a:srgbClr val="FFFFFF"/>
                  </a:solidFill>
                </a:uFill>
                <a:latin typeface="Trebuchet MS"/>
              </a:rPr>
              <a:t>Работы </a:t>
            </a:r>
            <a:r>
              <a:rPr lang="ru-RU" spc="-1" dirty="0" err="1">
                <a:solidFill>
                  <a:srgbClr val="404040"/>
                </a:solidFill>
                <a:uFill>
                  <a:solidFill>
                    <a:srgbClr val="FFFFFF"/>
                  </a:solidFill>
                </a:uFill>
                <a:latin typeface="Trebuchet MS"/>
              </a:rPr>
              <a:t>Алмонда</a:t>
            </a:r>
            <a:r>
              <a:rPr lang="ru-RU" spc="-1" dirty="0">
                <a:solidFill>
                  <a:srgbClr val="404040"/>
                </a:solidFill>
                <a:uFill>
                  <a:solidFill>
                    <a:srgbClr val="FFFFFF"/>
                  </a:solidFill>
                </a:uFill>
                <a:latin typeface="Trebuchet MS"/>
              </a:rPr>
              <a:t> переведены более чем на 20 языков</a:t>
            </a:r>
            <a:r>
              <a:rPr lang="ru-RU" spc="-1" dirty="0" smtClean="0">
                <a:solidFill>
                  <a:srgbClr val="404040"/>
                </a:solidFill>
                <a:uFill>
                  <a:solidFill>
                    <a:srgbClr val="FFFFFF"/>
                  </a:solidFill>
                </a:uFill>
                <a:latin typeface="Trebuchet MS"/>
              </a:rPr>
              <a:t>. Многие произведения экранизированы.</a:t>
            </a:r>
            <a:endParaRPr lang="ru-RU" spc="-1" dirty="0">
              <a:solidFill>
                <a:srgbClr val="404040"/>
              </a:solidFill>
              <a:uFill>
                <a:solidFill>
                  <a:srgbClr val="FFFFFF"/>
                </a:solidFill>
              </a:uFill>
              <a:latin typeface="Trebuchet MS"/>
            </a:endParaRPr>
          </a:p>
          <a:p>
            <a:pPr marL="182880" indent="-181800" algn="just">
              <a:buClr>
                <a:srgbClr val="C3260C"/>
              </a:buClr>
              <a:buSzPct val="130000"/>
              <a:buFont typeface="Georgia"/>
              <a:buChar char="*"/>
            </a:pPr>
            <a:endParaRPr lang="ru-RU" spc="-1" dirty="0">
              <a:solidFill>
                <a:srgbClr val="404040"/>
              </a:solidFill>
              <a:uFill>
                <a:solidFill>
                  <a:srgbClr val="FFFFFF"/>
                </a:solidFill>
              </a:uFill>
              <a:latin typeface="Trebuchet MS"/>
            </a:endParaRPr>
          </a:p>
          <a:p>
            <a:pPr marL="182880" indent="-181800" algn="just">
              <a:buClr>
                <a:srgbClr val="C3260C"/>
              </a:buClr>
              <a:buSzPct val="130000"/>
              <a:buFont typeface="Georgia"/>
              <a:buChar char="*"/>
            </a:pPr>
            <a:r>
              <a:rPr lang="ru-RU" spc="-1" dirty="0">
                <a:solidFill>
                  <a:srgbClr val="404040"/>
                </a:solidFill>
                <a:uFill>
                  <a:solidFill>
                    <a:srgbClr val="FFFFFF"/>
                  </a:solidFill>
                </a:uFill>
                <a:latin typeface="Trebuchet MS"/>
              </a:rPr>
              <a:t>Сейчас писатель со своей семьёй живёт в графстве Нортумберленд на северо-востоке Англии</a:t>
            </a:r>
            <a:r>
              <a:rPr lang="ru-RU" spc="-1" dirty="0" smtClean="0">
                <a:solidFill>
                  <a:srgbClr val="404040"/>
                </a:solidFill>
                <a:uFill>
                  <a:solidFill>
                    <a:srgbClr val="FFFFFF"/>
                  </a:solidFill>
                </a:uFill>
                <a:latin typeface="Trebuchet MS"/>
              </a:rPr>
              <a:t>.</a:t>
            </a:r>
          </a:p>
          <a:p>
            <a:pPr marL="182880" indent="-181800" algn="just">
              <a:buClr>
                <a:srgbClr val="C3260C"/>
              </a:buClr>
              <a:buSzPct val="130000"/>
              <a:buFont typeface="Georgia"/>
              <a:buChar char="*"/>
            </a:pPr>
            <a:r>
              <a:rPr lang="ru-RU" spc="-1" dirty="0" smtClean="0">
                <a:solidFill>
                  <a:srgbClr val="404040"/>
                </a:solidFill>
                <a:uFill>
                  <a:solidFill>
                    <a:srgbClr val="FFFFFF"/>
                  </a:solidFill>
                </a:uFill>
                <a:latin typeface="Trebuchet MS"/>
              </a:rPr>
              <a:t>Подробнее об авторе и его книгах читайте  </a:t>
            </a:r>
            <a:r>
              <a:rPr lang="en-US" spc="-1" dirty="0">
                <a:solidFill>
                  <a:srgbClr val="404040"/>
                </a:solidFill>
                <a:uFill>
                  <a:solidFill>
                    <a:srgbClr val="FFFFFF"/>
                  </a:solidFill>
                </a:uFill>
                <a:latin typeface="Trebuchet MS"/>
                <a:hlinkClick r:id="rId2"/>
              </a:rPr>
              <a:t>https://www.rodb-v.ru/fantasticheskaya-vselennaya/david_almond</a:t>
            </a:r>
            <a:r>
              <a:rPr lang="en-US" spc="-1" dirty="0" smtClean="0">
                <a:solidFill>
                  <a:srgbClr val="404040"/>
                </a:solidFill>
                <a:uFill>
                  <a:solidFill>
                    <a:srgbClr val="FFFFFF"/>
                  </a:solidFill>
                </a:uFill>
                <a:latin typeface="Trebuchet MS"/>
                <a:hlinkClick r:id="rId2"/>
              </a:rPr>
              <a:t>/</a:t>
            </a:r>
            <a:r>
              <a:rPr lang="ru-RU" spc="-1" dirty="0" smtClean="0">
                <a:solidFill>
                  <a:srgbClr val="404040"/>
                </a:solidFill>
                <a:uFill>
                  <a:solidFill>
                    <a:srgbClr val="FFFFFF"/>
                  </a:solidFill>
                </a:uFill>
                <a:latin typeface="Trebuchet MS"/>
              </a:rPr>
              <a:t>  </a:t>
            </a:r>
            <a:endParaRPr lang="ru-RU" spc="-1" dirty="0">
              <a:solidFill>
                <a:srgbClr val="000000"/>
              </a:solidFill>
              <a:uFill>
                <a:solidFill>
                  <a:srgbClr val="FFFFFF"/>
                </a:solidFill>
              </a:uFill>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6862" y="1545932"/>
            <a:ext cx="1584176" cy="227857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61171" y="2348880"/>
            <a:ext cx="1590749" cy="230204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4"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6862" y="4005064"/>
            <a:ext cx="1645502" cy="230987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9180843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60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332656"/>
            <a:ext cx="8028656" cy="900113"/>
          </a:xfrm>
        </p:spPr>
        <p:txBody>
          <a:bodyPr/>
          <a:lstStyle/>
          <a:p>
            <a:r>
              <a:rPr lang="ru-RU" sz="3200" b="1" dirty="0" smtClean="0">
                <a:solidFill>
                  <a:srgbClr val="FF0000"/>
                </a:solidFill>
              </a:rPr>
              <a:t>2 апреля </a:t>
            </a:r>
            <a:r>
              <a:rPr lang="ru-RU" sz="3200" b="1" dirty="0">
                <a:solidFill>
                  <a:srgbClr val="FF0000"/>
                </a:solidFill>
              </a:rPr>
              <a:t>- Международный день детской </a:t>
            </a:r>
            <a:r>
              <a:rPr lang="ru-RU" sz="3200" b="1" dirty="0" smtClean="0">
                <a:solidFill>
                  <a:srgbClr val="FF0000"/>
                </a:solidFill>
              </a:rPr>
              <a:t>книги</a:t>
            </a:r>
            <a:endParaRPr lang="ru-RU" sz="3200" b="1" dirty="0">
              <a:solidFill>
                <a:srgbClr val="FF0000"/>
              </a:solidFill>
            </a:endParaRPr>
          </a:p>
        </p:txBody>
      </p:sp>
      <p:sp>
        <p:nvSpPr>
          <p:cNvPr id="3" name="Содержимое 2"/>
          <p:cNvSpPr>
            <a:spLocks noGrp="1"/>
          </p:cNvSpPr>
          <p:nvPr>
            <p:ph idx="1"/>
          </p:nvPr>
        </p:nvSpPr>
        <p:spPr>
          <a:xfrm>
            <a:off x="179512" y="1232769"/>
            <a:ext cx="8748464" cy="5328592"/>
          </a:xfrm>
        </p:spPr>
        <p:txBody>
          <a:bodyPr/>
          <a:lstStyle/>
          <a:p>
            <a:pPr marL="378900">
              <a:spcBef>
                <a:spcPts val="0"/>
              </a:spcBef>
            </a:pPr>
            <a:r>
              <a:rPr lang="ru-RU" sz="2000" dirty="0">
                <a:solidFill>
                  <a:schemeClr val="tx1"/>
                </a:solidFill>
              </a:rPr>
              <a:t>Дата празднования выбрана не случайно: 2 апреля </a:t>
            </a:r>
            <a:r>
              <a:rPr lang="ru-RU" sz="2000" dirty="0" smtClean="0">
                <a:solidFill>
                  <a:schemeClr val="tx1"/>
                </a:solidFill>
              </a:rPr>
              <a:t>– </a:t>
            </a:r>
            <a:r>
              <a:rPr lang="ru-RU" sz="2000" dirty="0">
                <a:solidFill>
                  <a:schemeClr val="tx1"/>
                </a:solidFill>
              </a:rPr>
              <a:t>день рождения великого датского писателя-сказочника Ганса </a:t>
            </a:r>
            <a:r>
              <a:rPr lang="ru-RU" sz="2000" dirty="0" err="1">
                <a:solidFill>
                  <a:schemeClr val="tx1"/>
                </a:solidFill>
              </a:rPr>
              <a:t>Христиана</a:t>
            </a:r>
            <a:r>
              <a:rPr lang="ru-RU" sz="2000" dirty="0">
                <a:solidFill>
                  <a:schemeClr val="tx1"/>
                </a:solidFill>
              </a:rPr>
              <a:t> Андерсена (1805-1875). Праздник впервые отмечали в 1967 г. Эта инициатива принадлежала Международному совету по детской книге (</a:t>
            </a:r>
            <a:r>
              <a:rPr lang="ru-RU" sz="2000" dirty="0" smtClean="0">
                <a:solidFill>
                  <a:schemeClr val="tx1"/>
                </a:solidFill>
              </a:rPr>
              <a:t>IBBY). </a:t>
            </a:r>
            <a:r>
              <a:rPr lang="ru-RU" sz="2000" dirty="0">
                <a:solidFill>
                  <a:schemeClr val="tx1"/>
                </a:solidFill>
              </a:rPr>
              <a:t>Таким образом учредители праздника решили подчеркнуть важную роль детской книги в воспитании и интеллектуальном развитии юных читателей</a:t>
            </a:r>
            <a:r>
              <a:rPr lang="ru-RU" sz="2000" dirty="0" smtClean="0">
                <a:solidFill>
                  <a:schemeClr val="tx1"/>
                </a:solidFill>
              </a:rPr>
              <a:t>.</a:t>
            </a:r>
            <a:endParaRPr lang="ru-RU" sz="2000" dirty="0">
              <a:solidFill>
                <a:schemeClr val="tx1"/>
              </a:solidFill>
            </a:endParaRPr>
          </a:p>
          <a:p>
            <a:pPr marL="378900">
              <a:spcBef>
                <a:spcPts val="0"/>
              </a:spcBef>
            </a:pPr>
            <a:r>
              <a:rPr lang="ru-RU" sz="2000" dirty="0">
                <a:solidFill>
                  <a:schemeClr val="tx1"/>
                </a:solidFill>
              </a:rPr>
              <a:t>Детская литература появилась сравнительно недавно. До середины </a:t>
            </a:r>
            <a:r>
              <a:rPr lang="ru-RU" sz="2000" dirty="0" smtClean="0">
                <a:solidFill>
                  <a:schemeClr val="tx1"/>
                </a:solidFill>
              </a:rPr>
              <a:t>XVII в</a:t>
            </a:r>
            <a:r>
              <a:rPr lang="ru-RU" sz="2000" dirty="0">
                <a:solidFill>
                  <a:schemeClr val="tx1"/>
                </a:solidFill>
              </a:rPr>
              <a:t>. дети читали примерно то же, что и родители. Например, в XVII в. детей привлекали басни Эзопа. </a:t>
            </a:r>
            <a:r>
              <a:rPr lang="ru-RU" sz="2000" dirty="0" smtClean="0">
                <a:solidFill>
                  <a:schemeClr val="tx1"/>
                </a:solidFill>
              </a:rPr>
              <a:t>Но </a:t>
            </a:r>
            <a:r>
              <a:rPr lang="ru-RU" sz="2000" dirty="0">
                <a:solidFill>
                  <a:schemeClr val="tx1"/>
                </a:solidFill>
              </a:rPr>
              <a:t>в основном круг детского чтения сводился к Библии</a:t>
            </a:r>
            <a:r>
              <a:rPr lang="ru-RU" sz="2000" dirty="0" smtClean="0">
                <a:solidFill>
                  <a:schemeClr val="tx1"/>
                </a:solidFill>
              </a:rPr>
              <a:t>.</a:t>
            </a:r>
            <a:endParaRPr lang="ru-RU" sz="2000" dirty="0">
              <a:solidFill>
                <a:schemeClr val="tx1"/>
              </a:solidFill>
            </a:endParaRPr>
          </a:p>
          <a:p>
            <a:pPr marL="378900">
              <a:spcBef>
                <a:spcPts val="0"/>
              </a:spcBef>
            </a:pPr>
            <a:r>
              <a:rPr lang="ru-RU" sz="2000" dirty="0">
                <a:solidFill>
                  <a:schemeClr val="tx1"/>
                </a:solidFill>
              </a:rPr>
              <a:t>В XVIII в. дети зачитывались «взрослыми» романами «Робинзон Крузо» Д. Дефо и «Путешествия Гулливера» Дж. Свифта. Были популярны сборники восточных сказок, например «Занимательные арабские ночи», которые включали «Аладдина», «Али-Бабу и сорок разбойников» и «Семь путешествий </a:t>
            </a:r>
            <a:r>
              <a:rPr lang="ru-RU" sz="2000" dirty="0" err="1">
                <a:solidFill>
                  <a:schemeClr val="tx1"/>
                </a:solidFill>
              </a:rPr>
              <a:t>Синдбада</a:t>
            </a:r>
            <a:r>
              <a:rPr lang="ru-RU" sz="2000" dirty="0">
                <a:solidFill>
                  <a:schemeClr val="tx1"/>
                </a:solidFill>
              </a:rPr>
              <a:t>-морехода». В XIX в. детям полюбились сказки </a:t>
            </a:r>
            <a:r>
              <a:rPr lang="ru-RU" sz="2000" dirty="0" smtClean="0">
                <a:solidFill>
                  <a:schemeClr val="tx1"/>
                </a:solidFill>
              </a:rPr>
              <a:t>братьев </a:t>
            </a:r>
            <a:r>
              <a:rPr lang="ru-RU" sz="2000" dirty="0">
                <a:solidFill>
                  <a:schemeClr val="tx1"/>
                </a:solidFill>
              </a:rPr>
              <a:t>Гримм</a:t>
            </a:r>
          </a:p>
        </p:txBody>
      </p:sp>
    </p:spTree>
    <p:extLst>
      <p:ext uri="{BB962C8B-B14F-4D97-AF65-F5344CB8AC3E}">
        <p14:creationId xmlns:p14="http://schemas.microsoft.com/office/powerpoint/2010/main" xmlns="" val="2328768589"/>
      </p:ext>
    </p:extLst>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20000"/>
                <a:lumOff val="80000"/>
              </a:schemeClr>
            </a:gs>
            <a:gs pos="60000">
              <a:schemeClr val="bg2">
                <a:tint val="95000"/>
                <a:shade val="100000"/>
                <a:satMod val="130000"/>
                <a:lumMod val="130000"/>
              </a:schemeClr>
            </a:gs>
            <a:gs pos="100000">
              <a:schemeClr val="accent1">
                <a:lumMod val="20000"/>
                <a:lumOff val="8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b="1" dirty="0" smtClean="0">
                <a:solidFill>
                  <a:schemeClr val="tx1"/>
                </a:solidFill>
              </a:rPr>
              <a:t>16 мая – день рождения </a:t>
            </a:r>
            <a:r>
              <a:rPr lang="ru-RU" sz="2800" b="1" dirty="0" err="1" smtClean="0">
                <a:solidFill>
                  <a:schemeClr val="tx1"/>
                </a:solidFill>
              </a:rPr>
              <a:t>Мурзилки</a:t>
            </a:r>
            <a:endParaRPr lang="ru-RU" sz="2800" b="1" dirty="0">
              <a:solidFill>
                <a:schemeClr val="tx1"/>
              </a:solidFill>
            </a:endParaRPr>
          </a:p>
        </p:txBody>
      </p:sp>
      <p:sp>
        <p:nvSpPr>
          <p:cNvPr id="3" name="Объект 2"/>
          <p:cNvSpPr>
            <a:spLocks noGrp="1"/>
          </p:cNvSpPr>
          <p:nvPr>
            <p:ph idx="1"/>
          </p:nvPr>
        </p:nvSpPr>
        <p:spPr>
          <a:xfrm>
            <a:off x="395536" y="1196752"/>
            <a:ext cx="5976664" cy="4033028"/>
          </a:xfrm>
        </p:spPr>
        <p:txBody>
          <a:bodyPr/>
          <a:lstStyle/>
          <a:p>
            <a:pPr algn="just"/>
            <a:r>
              <a:rPr lang="ru-RU" sz="1800" dirty="0">
                <a:solidFill>
                  <a:schemeClr val="tx1"/>
                </a:solidFill>
              </a:rPr>
              <a:t>Кто такой Мурзилка?  </a:t>
            </a:r>
            <a:r>
              <a:rPr lang="ru-RU" sz="1800" dirty="0" smtClean="0">
                <a:solidFill>
                  <a:schemeClr val="tx1"/>
                </a:solidFill>
              </a:rPr>
              <a:t>В </a:t>
            </a:r>
            <a:r>
              <a:rPr lang="ru-RU" sz="1800" dirty="0">
                <a:solidFill>
                  <a:schemeClr val="tx1"/>
                </a:solidFill>
              </a:rPr>
              <a:t>далёком 1924 году собрались писатели и художники и решили выпускать журнал для детей. Сказано – сделано: написаны рассказы, стихи, нарисованы картинки. Но названия у журнала пока нет. Думали, спорили, </a:t>
            </a:r>
            <a:r>
              <a:rPr lang="ru-RU" sz="1800" dirty="0" smtClean="0">
                <a:solidFill>
                  <a:schemeClr val="tx1"/>
                </a:solidFill>
              </a:rPr>
              <a:t>гадали.</a:t>
            </a:r>
          </a:p>
          <a:p>
            <a:pPr algn="just"/>
            <a:r>
              <a:rPr lang="ru-RU" sz="1800" dirty="0">
                <a:solidFill>
                  <a:schemeClr val="tx1"/>
                </a:solidFill>
              </a:rPr>
              <a:t>Мурзилка! – это имя стало находкой и утвердилось и за героем, и за новым журналом. И в 1924 году вышел в свет самый первый номер журнала «Мурзилка</a:t>
            </a:r>
            <a:r>
              <a:rPr lang="ru-RU" sz="1800" dirty="0" smtClean="0">
                <a:solidFill>
                  <a:schemeClr val="tx1"/>
                </a:solidFill>
              </a:rPr>
              <a:t>».</a:t>
            </a:r>
          </a:p>
          <a:p>
            <a:pPr algn="just"/>
            <a:r>
              <a:rPr lang="ru-RU" sz="1800" dirty="0" smtClean="0">
                <a:solidFill>
                  <a:schemeClr val="tx1"/>
                </a:solidFill>
              </a:rPr>
              <a:t>А потом редакция журнала </a:t>
            </a:r>
            <a:r>
              <a:rPr lang="ru-RU" sz="1800" dirty="0">
                <a:solidFill>
                  <a:schemeClr val="tx1"/>
                </a:solidFill>
              </a:rPr>
              <a:t>попросила знаменитого художника </a:t>
            </a:r>
            <a:r>
              <a:rPr lang="ru-RU" sz="1800" dirty="0" err="1">
                <a:solidFill>
                  <a:schemeClr val="tx1"/>
                </a:solidFill>
              </a:rPr>
              <a:t>Аминадава</a:t>
            </a:r>
            <a:r>
              <a:rPr lang="ru-RU" sz="1800" dirty="0">
                <a:solidFill>
                  <a:schemeClr val="tx1"/>
                </a:solidFill>
              </a:rPr>
              <a:t> </a:t>
            </a:r>
            <a:r>
              <a:rPr lang="ru-RU" sz="1800" dirty="0" err="1">
                <a:solidFill>
                  <a:schemeClr val="tx1"/>
                </a:solidFill>
              </a:rPr>
              <a:t>Каневского</a:t>
            </a:r>
            <a:r>
              <a:rPr lang="ru-RU" sz="1800" dirty="0">
                <a:solidFill>
                  <a:schemeClr val="tx1"/>
                </a:solidFill>
              </a:rPr>
              <a:t> создать образ </a:t>
            </a:r>
            <a:r>
              <a:rPr lang="ru-RU" sz="1800" dirty="0" err="1">
                <a:solidFill>
                  <a:schemeClr val="tx1"/>
                </a:solidFill>
              </a:rPr>
              <a:t>Мурзилки</a:t>
            </a:r>
            <a:r>
              <a:rPr lang="ru-RU" sz="1800" dirty="0">
                <a:solidFill>
                  <a:schemeClr val="tx1"/>
                </a:solidFill>
              </a:rPr>
              <a:t>. Было это в 1937 </a:t>
            </a:r>
            <a:r>
              <a:rPr lang="ru-RU" sz="1800" dirty="0" smtClean="0">
                <a:solidFill>
                  <a:schemeClr val="tx1"/>
                </a:solidFill>
              </a:rPr>
              <a:t>году</a:t>
            </a:r>
            <a:r>
              <a:rPr lang="ru-RU" sz="1800" dirty="0">
                <a:solidFill>
                  <a:schemeClr val="tx1"/>
                </a:solidFill>
              </a:rPr>
              <a:t>.</a:t>
            </a:r>
          </a:p>
          <a:p>
            <a:pPr algn="just"/>
            <a:r>
              <a:rPr lang="ru-RU" sz="1800" dirty="0" smtClean="0">
                <a:solidFill>
                  <a:schemeClr val="tx1"/>
                </a:solidFill>
              </a:rPr>
              <a:t>И </a:t>
            </a:r>
            <a:r>
              <a:rPr lang="ru-RU" sz="1800" dirty="0">
                <a:solidFill>
                  <a:schemeClr val="tx1"/>
                </a:solidFill>
              </a:rPr>
              <a:t>с тех пор в журнале поселился пушистый волшебный герой, жёлтенький, как одуванчик, в красном берете и шарфике, с фотоаппаратом через плечо, такой, каким все знают его сейчас. </a:t>
            </a:r>
          </a:p>
          <a:p>
            <a:endParaRPr lang="ru-RU" sz="1800" dirty="0" smtClean="0">
              <a:solidFill>
                <a:schemeClr val="tx1"/>
              </a:solidFill>
            </a:endParaRPr>
          </a:p>
          <a:p>
            <a:endParaRPr lang="ru-RU" sz="1800" dirty="0">
              <a:solidFill>
                <a:schemeClr val="tx1"/>
              </a:solidFill>
            </a:endParaRPr>
          </a:p>
        </p:txBody>
      </p:sp>
      <p:sp>
        <p:nvSpPr>
          <p:cNvPr id="4" name="Прямоугольник 3"/>
          <p:cNvSpPr/>
          <p:nvPr/>
        </p:nvSpPr>
        <p:spPr>
          <a:xfrm>
            <a:off x="6012160" y="5589240"/>
            <a:ext cx="2970685" cy="646331"/>
          </a:xfrm>
          <a:prstGeom prst="rect">
            <a:avLst/>
          </a:prstGeom>
        </p:spPr>
        <p:txBody>
          <a:bodyPr wrap="none">
            <a:spAutoFit/>
          </a:bodyPr>
          <a:lstStyle/>
          <a:p>
            <a:pPr algn="ctr"/>
            <a:r>
              <a:rPr lang="ru-RU" dirty="0">
                <a:solidFill>
                  <a:prstClr val="black"/>
                </a:solidFill>
              </a:rPr>
              <a:t>Официальный сайт журнала</a:t>
            </a:r>
          </a:p>
          <a:p>
            <a:pPr algn="ctr"/>
            <a:r>
              <a:rPr lang="en-US" dirty="0">
                <a:solidFill>
                  <a:prstClr val="black"/>
                </a:solidFill>
              </a:rPr>
              <a:t>www.murzilka.org</a:t>
            </a:r>
            <a:endParaRPr lang="ru-RU" dirty="0">
              <a:solidFill>
                <a:prstClr val="black"/>
              </a:solidFill>
            </a:endParaRPr>
          </a:p>
        </p:txBody>
      </p:sp>
      <p:pic>
        <p:nvPicPr>
          <p:cNvPr id="16387" name="Picture 3" descr="Y:\Рыбак\Шарики\i (3).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7586" y="5589240"/>
            <a:ext cx="990600" cy="1365250"/>
          </a:xfrm>
          <a:prstGeom prst="rect">
            <a:avLst/>
          </a:prstGeom>
          <a:noFill/>
          <a:extLst>
            <a:ext uri="{909E8E84-426E-40DD-AFC4-6F175D3DCCD1}">
              <a14:hiddenFill xmlns:a14="http://schemas.microsoft.com/office/drawing/2010/main" xmlns="">
                <a:solidFill>
                  <a:srgbClr val="FFFFFF"/>
                </a:solidFill>
              </a14:hiddenFill>
            </a:ext>
          </a:extLst>
        </p:spPr>
      </p:pic>
      <p:pic>
        <p:nvPicPr>
          <p:cNvPr id="16388" name="Picture 4" descr="Y:\Рыбак\Шарики\Голубой шарик.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5169" y="260647"/>
            <a:ext cx="550408" cy="1277190"/>
          </a:xfrm>
          <a:prstGeom prst="rect">
            <a:avLst/>
          </a:prstGeom>
          <a:noFill/>
          <a:extLst>
            <a:ext uri="{909E8E84-426E-40DD-AFC4-6F175D3DCCD1}">
              <a14:hiddenFill xmlns:a14="http://schemas.microsoft.com/office/drawing/2010/main" xmlns="">
                <a:solidFill>
                  <a:srgbClr val="FFFFFF"/>
                </a:solidFill>
              </a14:hiddenFill>
            </a:ext>
          </a:extLst>
        </p:spPr>
      </p:pic>
      <p:pic>
        <p:nvPicPr>
          <p:cNvPr id="16389" name="Picture 5" descr="Y:\Рыбак\Шарики\Жёлтый шарик.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244408" y="404663"/>
            <a:ext cx="567612" cy="1570827"/>
          </a:xfrm>
          <a:prstGeom prst="rect">
            <a:avLst/>
          </a:prstGeom>
          <a:noFill/>
          <a:extLst>
            <a:ext uri="{909E8E84-426E-40DD-AFC4-6F175D3DCCD1}">
              <a14:hiddenFill xmlns:a14="http://schemas.microsoft.com/office/drawing/2010/main" xmlns="">
                <a:solidFill>
                  <a:srgbClr val="FFFFFF"/>
                </a:solidFill>
              </a14:hiddenFill>
            </a:ext>
          </a:extLst>
        </p:spPr>
      </p:pic>
      <p:pic>
        <p:nvPicPr>
          <p:cNvPr id="6146" name="Picture 2" descr="C:\Users\Администратор\Downloads\IMG_20210507_110822.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804248" y="1844824"/>
            <a:ext cx="1846804" cy="259413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50062530"/>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60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60648"/>
            <a:ext cx="6624736" cy="720080"/>
          </a:xfrm>
        </p:spPr>
        <p:txBody>
          <a:bodyPr/>
          <a:lstStyle/>
          <a:p>
            <a:r>
              <a:rPr lang="ru-RU" sz="2400" b="1" dirty="0">
                <a:solidFill>
                  <a:srgbClr val="FF0000"/>
                </a:solidFill>
              </a:rPr>
              <a:t>17 </a:t>
            </a:r>
            <a:r>
              <a:rPr lang="ru-RU" sz="2400" b="1" dirty="0" smtClean="0">
                <a:solidFill>
                  <a:srgbClr val="FF0000"/>
                </a:solidFill>
              </a:rPr>
              <a:t>мая - Международный </a:t>
            </a:r>
            <a:r>
              <a:rPr lang="ru-RU" sz="2400" b="1" dirty="0">
                <a:solidFill>
                  <a:srgbClr val="FF0000"/>
                </a:solidFill>
              </a:rPr>
              <a:t>день детского телефона доверия</a:t>
            </a:r>
          </a:p>
        </p:txBody>
      </p:sp>
      <p:sp>
        <p:nvSpPr>
          <p:cNvPr id="3" name="Содержимое 2"/>
          <p:cNvSpPr>
            <a:spLocks noGrp="1"/>
          </p:cNvSpPr>
          <p:nvPr>
            <p:ph idx="1"/>
          </p:nvPr>
        </p:nvSpPr>
        <p:spPr>
          <a:xfrm>
            <a:off x="107504" y="1052736"/>
            <a:ext cx="8928992" cy="5688632"/>
          </a:xfrm>
        </p:spPr>
        <p:txBody>
          <a:bodyPr/>
          <a:lstStyle/>
          <a:p>
            <a:pPr marL="0" algn="just">
              <a:spcBef>
                <a:spcPts val="0"/>
              </a:spcBef>
            </a:pPr>
            <a:r>
              <a:rPr lang="ru-RU" sz="1700" dirty="0">
                <a:solidFill>
                  <a:schemeClr val="tx1"/>
                </a:solidFill>
              </a:rPr>
              <a:t>Ежегодно 17 мая в Российской Федерации отмечается Международный день детского телефона доверия</a:t>
            </a:r>
            <a:r>
              <a:rPr lang="ru-RU" sz="1700" dirty="0" smtClean="0">
                <a:solidFill>
                  <a:schemeClr val="tx1"/>
                </a:solidFill>
              </a:rPr>
              <a:t>.</a:t>
            </a:r>
            <a:endParaRPr lang="ru-RU" sz="1700" dirty="0">
              <a:solidFill>
                <a:schemeClr val="tx1"/>
              </a:solidFill>
            </a:endParaRPr>
          </a:p>
          <a:p>
            <a:pPr marL="0" algn="just">
              <a:spcBef>
                <a:spcPts val="0"/>
              </a:spcBef>
            </a:pPr>
            <a:r>
              <a:rPr lang="ru-RU" sz="1700" dirty="0" smtClean="0">
                <a:solidFill>
                  <a:schemeClr val="tx1"/>
                </a:solidFill>
              </a:rPr>
              <a:t>8-800-2000-122   </a:t>
            </a:r>
            <a:r>
              <a:rPr lang="ru-RU" sz="1700" dirty="0">
                <a:solidFill>
                  <a:schemeClr val="tx1"/>
                </a:solidFill>
              </a:rPr>
              <a:t>— Единый телефон доверия для детей и </a:t>
            </a:r>
            <a:r>
              <a:rPr lang="ru-RU" sz="1700" dirty="0" smtClean="0">
                <a:solidFill>
                  <a:schemeClr val="tx1"/>
                </a:solidFill>
              </a:rPr>
              <a:t>подростков</a:t>
            </a:r>
            <a:endParaRPr lang="ru-RU" sz="1700" dirty="0">
              <a:solidFill>
                <a:schemeClr val="tx1"/>
              </a:solidFill>
            </a:endParaRPr>
          </a:p>
          <a:p>
            <a:pPr marL="0" algn="just">
              <a:spcBef>
                <a:spcPts val="0"/>
              </a:spcBef>
            </a:pPr>
            <a:r>
              <a:rPr lang="ru-RU" sz="1700" dirty="0" smtClean="0">
                <a:solidFill>
                  <a:schemeClr val="tx1"/>
                </a:solidFill>
              </a:rPr>
              <a:t>Единый </a:t>
            </a:r>
            <a:r>
              <a:rPr lang="ru-RU" sz="1700" dirty="0">
                <a:solidFill>
                  <a:schemeClr val="tx1"/>
                </a:solidFill>
              </a:rPr>
              <a:t>телефон доверия оказывает психологическую помощь детям с целью профилактики семейного неблагополучия, стрессовых и суицидальных настроений детей и подростков, защиты законных прав детей</a:t>
            </a:r>
            <a:r>
              <a:rPr lang="ru-RU" sz="1700" dirty="0" smtClean="0">
                <a:solidFill>
                  <a:schemeClr val="tx1"/>
                </a:solidFill>
              </a:rPr>
              <a:t>.</a:t>
            </a:r>
            <a:endParaRPr lang="ru-RU" sz="1700" dirty="0">
              <a:solidFill>
                <a:schemeClr val="tx1"/>
              </a:solidFill>
            </a:endParaRPr>
          </a:p>
          <a:p>
            <a:pPr marL="0" algn="just">
              <a:spcBef>
                <a:spcPts val="0"/>
              </a:spcBef>
            </a:pPr>
            <a:r>
              <a:rPr lang="ru-RU" sz="1700" dirty="0">
                <a:solidFill>
                  <a:schemeClr val="tx1"/>
                </a:solidFill>
              </a:rPr>
              <a:t>Сотрудники службы телефона доверия окажут эмоциональную поддержку и помощь детям, попавшим в трудную жизненную ситуацию, детям, пережившим травмирующее событие</a:t>
            </a:r>
            <a:r>
              <a:rPr lang="ru-RU" sz="1700" dirty="0" smtClean="0">
                <a:solidFill>
                  <a:schemeClr val="tx1"/>
                </a:solidFill>
              </a:rPr>
              <a:t>.</a:t>
            </a:r>
            <a:endParaRPr lang="ru-RU" sz="1700" dirty="0">
              <a:solidFill>
                <a:schemeClr val="tx1"/>
              </a:solidFill>
            </a:endParaRPr>
          </a:p>
          <a:p>
            <a:pPr marL="0" algn="just">
              <a:spcBef>
                <a:spcPts val="0"/>
              </a:spcBef>
            </a:pPr>
            <a:r>
              <a:rPr lang="ru-RU" sz="1700" dirty="0">
                <a:solidFill>
                  <a:schemeClr val="tx1"/>
                </a:solidFill>
              </a:rPr>
              <a:t>Телефон доверия работает на всей территории Российской Федерации, </a:t>
            </a:r>
            <a:r>
              <a:rPr lang="ru-RU" sz="1700" dirty="0" smtClean="0">
                <a:solidFill>
                  <a:schemeClr val="tx1"/>
                </a:solidFill>
              </a:rPr>
              <a:t>днём </a:t>
            </a:r>
            <a:r>
              <a:rPr lang="ru-RU" sz="1700" dirty="0">
                <a:solidFill>
                  <a:schemeClr val="tx1"/>
                </a:solidFill>
              </a:rPr>
              <a:t>и ночью, 24 часа в сутки. Звонок может быть </a:t>
            </a:r>
            <a:r>
              <a:rPr lang="ru-RU" sz="1700" dirty="0" smtClean="0">
                <a:solidFill>
                  <a:schemeClr val="tx1"/>
                </a:solidFill>
              </a:rPr>
              <a:t>осуществлён </a:t>
            </a:r>
            <a:r>
              <a:rPr lang="ru-RU" sz="1700" dirty="0">
                <a:solidFill>
                  <a:schemeClr val="tx1"/>
                </a:solidFill>
              </a:rPr>
              <a:t>с любого телефона и является бесплатным. При этом звонящий имеет право не называть </a:t>
            </a:r>
            <a:r>
              <a:rPr lang="ru-RU" sz="1700" dirty="0" smtClean="0">
                <a:solidFill>
                  <a:schemeClr val="tx1"/>
                </a:solidFill>
              </a:rPr>
              <a:t>своё </a:t>
            </a:r>
            <a:r>
              <a:rPr lang="ru-RU" sz="1700" dirty="0">
                <a:solidFill>
                  <a:schemeClr val="tx1"/>
                </a:solidFill>
              </a:rPr>
              <a:t>имя, а содержание беседы останется абсолютно конфиденциально</a:t>
            </a:r>
            <a:r>
              <a:rPr lang="ru-RU" sz="1700" dirty="0" smtClean="0">
                <a:solidFill>
                  <a:schemeClr val="tx1"/>
                </a:solidFill>
              </a:rPr>
              <a:t>.</a:t>
            </a:r>
            <a:endParaRPr lang="ru-RU" sz="1700" dirty="0">
              <a:solidFill>
                <a:schemeClr val="tx1"/>
              </a:solidFill>
            </a:endParaRPr>
          </a:p>
          <a:p>
            <a:pPr marL="0" algn="just">
              <a:spcBef>
                <a:spcPts val="0"/>
              </a:spcBef>
            </a:pPr>
            <a:r>
              <a:rPr lang="ru-RU" sz="1700" dirty="0">
                <a:solidFill>
                  <a:schemeClr val="tx1"/>
                </a:solidFill>
              </a:rPr>
              <a:t>У каждого в жизни периодически возникают ситуации, в которых трудно разобраться самому. Если ТЫ попал в трудную ситуацию, если у ТЕБЯ проблемы во взаимоотношениях с родителями или одноклассниками, если у ТЕБЯ есть секреты, о которых ты боишься рассказать взрослым, если ТЕБЯ не понимают окружающие или ТЕБЕ не с кем поделиться своими проблемами, можешь позвонить на Единый телефон доверия </a:t>
            </a:r>
            <a:r>
              <a:rPr lang="ru-RU" sz="1700" dirty="0" smtClean="0">
                <a:solidFill>
                  <a:schemeClr val="tx1"/>
                </a:solidFill>
              </a:rPr>
              <a:t>–</a:t>
            </a:r>
            <a:endParaRPr lang="ru-RU" sz="1700" dirty="0">
              <a:solidFill>
                <a:schemeClr val="tx1"/>
              </a:solidFill>
            </a:endParaRPr>
          </a:p>
          <a:p>
            <a:pPr marL="0" algn="just">
              <a:spcBef>
                <a:spcPts val="0"/>
              </a:spcBef>
            </a:pPr>
            <a:r>
              <a:rPr lang="ru-RU" sz="1700" dirty="0" smtClean="0">
                <a:solidFill>
                  <a:schemeClr val="tx1"/>
                </a:solidFill>
              </a:rPr>
              <a:t>Очень </a:t>
            </a:r>
            <a:r>
              <a:rPr lang="ru-RU" sz="1700" dirty="0">
                <a:solidFill>
                  <a:schemeClr val="tx1"/>
                </a:solidFill>
              </a:rPr>
              <a:t>важно не отвлекать психологов Единого телефона доверия шуточными звонками и звонками-розыгрышами. Возможно, когда ты баловством занимаешь телефонную линию, кто-то очень нуждающийся в помощи и поддержке не получит её, и случится беда</a:t>
            </a:r>
            <a:r>
              <a:rPr lang="ru-RU" sz="1700" dirty="0" smtClean="0">
                <a:solidFill>
                  <a:schemeClr val="tx1"/>
                </a:solidFill>
              </a:rPr>
              <a:t>!</a:t>
            </a:r>
            <a:endParaRPr lang="ru-RU" sz="1700" dirty="0">
              <a:solidFill>
                <a:schemeClr val="tx1"/>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308304" y="0"/>
            <a:ext cx="1603167" cy="11344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357020642"/>
      </p:ext>
    </p:extLst>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Администратор\Pictures\2rpuJe.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Заголовок 1"/>
          <p:cNvSpPr>
            <a:spLocks noGrp="1"/>
          </p:cNvSpPr>
          <p:nvPr>
            <p:ph type="title"/>
          </p:nvPr>
        </p:nvSpPr>
        <p:spPr>
          <a:xfrm>
            <a:off x="457200" y="274638"/>
            <a:ext cx="8229600" cy="922114"/>
          </a:xfrm>
        </p:spPr>
        <p:txBody>
          <a:bodyPr>
            <a:normAutofit/>
          </a:bodyPr>
          <a:lstStyle/>
          <a:p>
            <a:r>
              <a:rPr lang="ru-RU" sz="2800" b="1" dirty="0" smtClean="0">
                <a:solidFill>
                  <a:srgbClr val="0070C0"/>
                </a:solidFill>
              </a:rPr>
              <a:t>17 мая </a:t>
            </a:r>
            <a:r>
              <a:rPr lang="ru-RU" sz="2800" b="1" dirty="0">
                <a:solidFill>
                  <a:srgbClr val="0070C0"/>
                </a:solidFill>
              </a:rPr>
              <a:t>— День рождения </a:t>
            </a:r>
            <a:r>
              <a:rPr lang="ru-RU" sz="2800" b="1" dirty="0" smtClean="0">
                <a:solidFill>
                  <a:srgbClr val="0070C0"/>
                </a:solidFill>
              </a:rPr>
              <a:t>Интернета</a:t>
            </a:r>
            <a:endParaRPr lang="ru-RU" sz="2800" b="1" dirty="0">
              <a:solidFill>
                <a:srgbClr val="0070C0"/>
              </a:solidFill>
            </a:endParaRPr>
          </a:p>
        </p:txBody>
      </p:sp>
      <p:sp>
        <p:nvSpPr>
          <p:cNvPr id="3" name="Объект 2"/>
          <p:cNvSpPr>
            <a:spLocks noGrp="1"/>
          </p:cNvSpPr>
          <p:nvPr>
            <p:ph idx="1"/>
          </p:nvPr>
        </p:nvSpPr>
        <p:spPr>
          <a:xfrm>
            <a:off x="323528" y="1412776"/>
            <a:ext cx="6264696" cy="4853136"/>
          </a:xfrm>
        </p:spPr>
        <p:txBody>
          <a:bodyPr>
            <a:normAutofit fontScale="55000" lnSpcReduction="20000"/>
          </a:bodyPr>
          <a:lstStyle/>
          <a:p>
            <a:pPr algn="just"/>
            <a:r>
              <a:rPr lang="ru-RU" dirty="0"/>
              <a:t>17 мая 1991 года официально утвердили стандарт для страниц Всемирной паутины WWW (</a:t>
            </a:r>
            <a:r>
              <a:rPr lang="ru-RU" dirty="0" err="1"/>
              <a:t>World</a:t>
            </a:r>
            <a:r>
              <a:rPr lang="ru-RU" dirty="0"/>
              <a:t> </a:t>
            </a:r>
            <a:r>
              <a:rPr lang="ru-RU" dirty="0" err="1"/>
              <a:t>Wide</a:t>
            </a:r>
            <a:r>
              <a:rPr lang="ru-RU" dirty="0"/>
              <a:t> </a:t>
            </a:r>
            <a:r>
              <a:rPr lang="ru-RU" dirty="0" err="1"/>
              <a:t>Web</a:t>
            </a:r>
            <a:r>
              <a:rPr lang="ru-RU" dirty="0"/>
              <a:t>). До этого времени уже работала электронная почта, перекачка данных и рассылки новостей для работы с клиентами компаний. </a:t>
            </a:r>
            <a:endParaRPr lang="ru-RU" dirty="0" smtClean="0"/>
          </a:p>
          <a:p>
            <a:pPr algn="just"/>
            <a:r>
              <a:rPr lang="ru-RU" dirty="0" smtClean="0"/>
              <a:t>Сегодня жизнь без интернета трудно представить.</a:t>
            </a:r>
            <a:endParaRPr lang="ru-RU" dirty="0"/>
          </a:p>
          <a:p>
            <a:pPr algn="just"/>
            <a:r>
              <a:rPr lang="ru-RU" dirty="0" smtClean="0"/>
              <a:t>Как правильно писать со строчной или прописной буквы? Слово «Интернет</a:t>
            </a:r>
            <a:r>
              <a:rPr lang="ru-RU" dirty="0"/>
              <a:t>» может употребляться как существительное (самостоятельная часть речи) или как первая часть сложных слов. От этого зависит написание. При самостоятельном употреблении сейчас возможно написание с прописной и строчной буквы: «доступ к Интернету» и «доступ к интернету», «пользоваться Интернетом» и «пользоваться интернетом». Хотя раньше правило было строгое: «Интернет» как понятие глобальной Сети – только с заглавной буквы!</a:t>
            </a:r>
          </a:p>
          <a:p>
            <a:pPr algn="just"/>
            <a:r>
              <a:rPr lang="ru-RU" dirty="0" smtClean="0"/>
              <a:t>Полезную информацию о безопасном интернете читайте на сайте нашей библиотеки </a:t>
            </a:r>
            <a:r>
              <a:rPr lang="en-US" dirty="0">
                <a:hlinkClick r:id="rId3"/>
              </a:rPr>
              <a:t>https://www.rodb-v.ru/safe-Internet</a:t>
            </a:r>
            <a:r>
              <a:rPr lang="en-US" dirty="0" smtClean="0">
                <a:hlinkClick r:id="rId3"/>
              </a:rPr>
              <a:t>/</a:t>
            </a:r>
            <a:r>
              <a:rPr lang="ru-RU" dirty="0" smtClean="0"/>
              <a:t> </a:t>
            </a:r>
            <a:endParaRPr lang="ru-RU" dirty="0"/>
          </a:p>
        </p:txBody>
      </p:sp>
      <p:pic>
        <p:nvPicPr>
          <p:cNvPr id="7170" name="Picture 2" descr="Y:\Методисты\Нероба\4 четверть\IMG_0038.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32240" y="1196752"/>
            <a:ext cx="1655331" cy="2552800"/>
          </a:xfrm>
          <a:prstGeom prst="rect">
            <a:avLst/>
          </a:prstGeom>
          <a:noFill/>
          <a:extLst>
            <a:ext uri="{909E8E84-426E-40DD-AFC4-6F175D3DCCD1}">
              <a14:hiddenFill xmlns:a14="http://schemas.microsoft.com/office/drawing/2010/main" xmlns="">
                <a:solidFill>
                  <a:srgbClr val="FFFFFF"/>
                </a:solidFill>
              </a14:hiddenFill>
            </a:ext>
          </a:extLst>
        </p:spPr>
      </p:pic>
      <p:pic>
        <p:nvPicPr>
          <p:cNvPr id="7171" name="Picture 3" descr="Y:\Методисты\Нероба\4 четверть\IMG_0039.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308304" y="4005064"/>
            <a:ext cx="1570600" cy="230745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7015816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60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260648"/>
            <a:ext cx="8496944" cy="1152128"/>
          </a:xfrm>
        </p:spPr>
        <p:txBody>
          <a:bodyPr/>
          <a:lstStyle/>
          <a:p>
            <a:r>
              <a:rPr lang="ru-RU" sz="2800" b="1" dirty="0" smtClean="0">
                <a:solidFill>
                  <a:srgbClr val="FF0000"/>
                </a:solidFill>
              </a:rPr>
              <a:t>18 мая - </a:t>
            </a:r>
            <a:r>
              <a:rPr lang="ru-RU" sz="2800" b="1" dirty="0">
                <a:solidFill>
                  <a:srgbClr val="FF0000"/>
                </a:solidFill>
              </a:rPr>
              <a:t>45 лет назад учрежден Международный день музеев (1977)</a:t>
            </a:r>
          </a:p>
        </p:txBody>
      </p:sp>
      <p:sp>
        <p:nvSpPr>
          <p:cNvPr id="3" name="Содержимое 2"/>
          <p:cNvSpPr>
            <a:spLocks noGrp="1"/>
          </p:cNvSpPr>
          <p:nvPr>
            <p:ph idx="1"/>
          </p:nvPr>
        </p:nvSpPr>
        <p:spPr>
          <a:xfrm>
            <a:off x="243857" y="1492960"/>
            <a:ext cx="8604076" cy="3168352"/>
          </a:xfrm>
        </p:spPr>
        <p:txBody>
          <a:bodyPr/>
          <a:lstStyle/>
          <a:p>
            <a:pPr marL="0" algn="just">
              <a:spcBef>
                <a:spcPts val="0"/>
              </a:spcBef>
            </a:pPr>
            <a:r>
              <a:rPr lang="ru-RU" sz="1800" dirty="0">
                <a:solidFill>
                  <a:schemeClr val="tx1"/>
                </a:solidFill>
              </a:rPr>
              <a:t>18 мая 1977 года на XI Генеральной конференции Международного совета музеев было принято решение об учреждении праздника «Международный день музеев». Цель праздника – привлечение внимания общественности к значению и роли музеев в жизни отдельного человека и всего общества в целом.</a:t>
            </a:r>
          </a:p>
          <a:p>
            <a:pPr marL="0" algn="just">
              <a:spcBef>
                <a:spcPts val="0"/>
              </a:spcBef>
            </a:pPr>
            <a:r>
              <a:rPr lang="ru-RU" sz="1800" dirty="0">
                <a:solidFill>
                  <a:schemeClr val="tx1"/>
                </a:solidFill>
              </a:rPr>
              <a:t>С 1978 года этот праздник отмечается работниками музеев, как профессиональный праздник, более чем в 150 странах мира. С 2005 года проходит ежегодно акция «Ночь в музее». </a:t>
            </a:r>
          </a:p>
          <a:p>
            <a:pPr marL="0" algn="just">
              <a:spcBef>
                <a:spcPts val="0"/>
              </a:spcBef>
            </a:pPr>
            <a:r>
              <a:rPr lang="ru-RU" sz="1800" dirty="0">
                <a:solidFill>
                  <a:schemeClr val="tx1"/>
                </a:solidFill>
              </a:rPr>
              <a:t>В Ростовской области более 60 музеев ежедневно ждут своих посетителей.</a:t>
            </a:r>
          </a:p>
        </p:txBody>
      </p:sp>
      <p:pic>
        <p:nvPicPr>
          <p:cNvPr id="23554" name="Picture 2" descr="Y:\Методисты\Нероба\4 четверть\День в музее.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05614" y="4005064"/>
            <a:ext cx="2147789" cy="1790990"/>
          </a:xfrm>
          <a:prstGeom prst="rect">
            <a:avLst/>
          </a:prstGeom>
          <a:noFill/>
          <a:extLst>
            <a:ext uri="{909E8E84-426E-40DD-AFC4-6F175D3DCCD1}">
              <a14:hiddenFill xmlns:a14="http://schemas.microsoft.com/office/drawing/2010/main" xmlns="">
                <a:solidFill>
                  <a:srgbClr val="FFFFFF"/>
                </a:solidFill>
              </a14:hiddenFill>
            </a:ext>
          </a:extLst>
        </p:spPr>
      </p:pic>
      <p:pic>
        <p:nvPicPr>
          <p:cNvPr id="23556" name="Picture 4" descr="Y:\Методисты\Нероба\4 четверть\Музеи мира.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771800" y="4221088"/>
            <a:ext cx="1884403" cy="2434021"/>
          </a:xfrm>
          <a:prstGeom prst="rect">
            <a:avLst/>
          </a:prstGeom>
          <a:noFill/>
          <a:extLst>
            <a:ext uri="{909E8E84-426E-40DD-AFC4-6F175D3DCCD1}">
              <a14:hiddenFill xmlns:a14="http://schemas.microsoft.com/office/drawing/2010/main" xmlns="">
                <a:solidFill>
                  <a:srgbClr val="FFFFFF"/>
                </a:solidFill>
              </a14:hiddenFill>
            </a:ext>
          </a:extLst>
        </p:spPr>
      </p:pic>
      <p:pic>
        <p:nvPicPr>
          <p:cNvPr id="23557" name="Picture 5" descr="Y:\Методисты\Нероба\4 четверть\Полеш открывает музей.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076056" y="4273684"/>
            <a:ext cx="1655549" cy="2297130"/>
          </a:xfrm>
          <a:prstGeom prst="rect">
            <a:avLst/>
          </a:prstGeom>
          <a:noFill/>
          <a:extLst>
            <a:ext uri="{909E8E84-426E-40DD-AFC4-6F175D3DCCD1}">
              <a14:hiddenFill xmlns:a14="http://schemas.microsoft.com/office/drawing/2010/main" xmlns="">
                <a:solidFill>
                  <a:srgbClr val="FFFFFF"/>
                </a:solidFill>
              </a14:hiddenFill>
            </a:ext>
          </a:extLst>
        </p:spPr>
      </p:pic>
      <p:pic>
        <p:nvPicPr>
          <p:cNvPr id="23558" name="Picture 6" descr="Y:\Методисты\Нероба\4 четверть\Слон в музее.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940230" y="4035476"/>
            <a:ext cx="1907703" cy="198222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15728322"/>
      </p:ext>
    </p:extLst>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899592" y="260648"/>
            <a:ext cx="7920880" cy="1008112"/>
          </a:xfrm>
        </p:spPr>
        <p:txBody>
          <a:bodyPr>
            <a:noAutofit/>
          </a:bodyPr>
          <a:lstStyle/>
          <a:p>
            <a:r>
              <a:rPr lang="ru-RU" sz="2400" b="1" dirty="0" smtClean="0"/>
              <a:t>19 </a:t>
            </a:r>
            <a:r>
              <a:rPr lang="ru-RU" sz="2400" b="1" dirty="0"/>
              <a:t>мая </a:t>
            </a:r>
            <a:r>
              <a:rPr lang="ru-RU" sz="2400" b="1" dirty="0" smtClean="0"/>
              <a:t>– </a:t>
            </a:r>
            <a:r>
              <a:rPr lang="ru-RU" sz="2400" b="1" dirty="0"/>
              <a:t>310 лет назад </a:t>
            </a:r>
            <a:r>
              <a:rPr lang="ru-RU" sz="2400" b="1" dirty="0" smtClean="0"/>
              <a:t>Пётр </a:t>
            </a:r>
            <a:r>
              <a:rPr lang="ru-RU" sz="2400" b="1" dirty="0"/>
              <a:t>I перенес столицу России из Москвы в Санкт-Петербург (1712)</a:t>
            </a:r>
          </a:p>
        </p:txBody>
      </p:sp>
      <p:sp>
        <p:nvSpPr>
          <p:cNvPr id="3" name="Объект 2"/>
          <p:cNvSpPr>
            <a:spLocks noGrp="1"/>
          </p:cNvSpPr>
          <p:nvPr>
            <p:ph idx="1"/>
          </p:nvPr>
        </p:nvSpPr>
        <p:spPr>
          <a:xfrm>
            <a:off x="323528" y="1600200"/>
            <a:ext cx="6048672" cy="4781128"/>
          </a:xfrm>
        </p:spPr>
        <p:txBody>
          <a:bodyPr>
            <a:normAutofit fontScale="62500" lnSpcReduction="20000"/>
          </a:bodyPr>
          <a:lstStyle/>
          <a:p>
            <a:pPr algn="just"/>
            <a:r>
              <a:rPr lang="ru-RU" dirty="0"/>
              <a:t>По одной из версий именно 19 мая 1712 года по велению императора Петра I российская столица была перенесена из древней Москвы в Петербург, которому в то время было всего 9 лет. Санкт-Петербург являлся столицей Российской Империи с 1712 по 1918 года (за вычетом времени правления Петра II, когда статус столицы ненадолго вернулся к Москве) и резиденцией Российских императоров.</a:t>
            </a:r>
          </a:p>
          <a:p>
            <a:pPr algn="just"/>
            <a:r>
              <a:rPr lang="ru-RU" dirty="0"/>
              <a:t>Петербург – настоящий «европеец» в России. При его застройке широко использовался западный опыт планировки и строительства. Творения </a:t>
            </a:r>
            <a:r>
              <a:rPr lang="ru-RU" dirty="0" err="1"/>
              <a:t>Трезини</a:t>
            </a:r>
            <a:r>
              <a:rPr lang="ru-RU" dirty="0"/>
              <a:t>, Растрелли, Кваренги, де </a:t>
            </a:r>
            <a:r>
              <a:rPr lang="ru-RU" dirty="0" err="1"/>
              <a:t>Томона</a:t>
            </a:r>
            <a:r>
              <a:rPr lang="ru-RU" dirty="0"/>
              <a:t> во многом определили исторический облик города. Ни один из великих городов Европы не был построен так быстро – Петербург возник на глазах одного поколения и строго по плану.</a:t>
            </a:r>
          </a:p>
        </p:txBody>
      </p:sp>
      <p:pic>
        <p:nvPicPr>
          <p:cNvPr id="22531" name="Picture 3" descr="Y:\Методисты\Нероба\4 четверть\Петр I и столица СПБ.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588224" y="1514251"/>
            <a:ext cx="1920138" cy="2252661"/>
          </a:xfrm>
          <a:prstGeom prst="rect">
            <a:avLst/>
          </a:prstGeom>
          <a:noFill/>
          <a:extLst>
            <a:ext uri="{909E8E84-426E-40DD-AFC4-6F175D3DCCD1}">
              <a14:hiddenFill xmlns:a14="http://schemas.microsoft.com/office/drawing/2010/main" xmlns="">
                <a:solidFill>
                  <a:srgbClr val="FFFFFF"/>
                </a:solidFill>
              </a14:hiddenFill>
            </a:ext>
          </a:extLst>
        </p:spPr>
      </p:pic>
      <p:pic>
        <p:nvPicPr>
          <p:cNvPr id="22532" name="Picture 4" descr="Y:\Методисты\Нероба\4 четверть\Буквальный Петербург.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618039" y="3933056"/>
            <a:ext cx="1860508" cy="2550416"/>
          </a:xfrm>
          <a:prstGeom prst="rect">
            <a:avLst/>
          </a:prstGeom>
          <a:noFill/>
          <a:ln>
            <a:solidFill>
              <a:srgbClr val="FF0000"/>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6895548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899592" y="260648"/>
            <a:ext cx="7920880" cy="1008112"/>
          </a:xfrm>
        </p:spPr>
        <p:txBody>
          <a:bodyPr>
            <a:noAutofit/>
          </a:bodyPr>
          <a:lstStyle/>
          <a:p>
            <a:r>
              <a:rPr lang="ru-RU" sz="2400" b="1" dirty="0"/>
              <a:t>20 мая </a:t>
            </a:r>
            <a:r>
              <a:rPr lang="ru-RU" sz="2400" b="1" dirty="0" smtClean="0"/>
              <a:t>– </a:t>
            </a:r>
            <a:r>
              <a:rPr lang="ru-RU" sz="2400" b="1" dirty="0"/>
              <a:t>280 лет назад русский штурман </a:t>
            </a:r>
            <a:r>
              <a:rPr lang="ru-RU" sz="2400" b="1" dirty="0" smtClean="0"/>
              <a:t>Семён </a:t>
            </a:r>
            <a:r>
              <a:rPr lang="ru-RU" sz="2400" b="1" dirty="0"/>
              <a:t>Челюскин на собачьих упряжках достиг самой северной оконечности Евразии (1742)</a:t>
            </a:r>
          </a:p>
        </p:txBody>
      </p:sp>
      <p:sp>
        <p:nvSpPr>
          <p:cNvPr id="3" name="Объект 2"/>
          <p:cNvSpPr>
            <a:spLocks noGrp="1"/>
          </p:cNvSpPr>
          <p:nvPr>
            <p:ph idx="1"/>
          </p:nvPr>
        </p:nvSpPr>
        <p:spPr>
          <a:xfrm>
            <a:off x="107504" y="1600200"/>
            <a:ext cx="6264696" cy="4781128"/>
          </a:xfrm>
        </p:spPr>
        <p:txBody>
          <a:bodyPr>
            <a:normAutofit fontScale="55000" lnSpcReduction="20000"/>
          </a:bodyPr>
          <a:lstStyle/>
          <a:p>
            <a:pPr algn="just"/>
            <a:r>
              <a:rPr lang="ru-RU" dirty="0"/>
              <a:t>Семён Челюскин – знаменитый русский полярный исследователь и мореплаватель.</a:t>
            </a:r>
          </a:p>
          <a:p>
            <a:pPr algn="just"/>
            <a:r>
              <a:rPr lang="ru-RU" dirty="0"/>
              <a:t>В апреле 1742 года группа дошла до мыса Св. </a:t>
            </a:r>
            <a:r>
              <a:rPr lang="ru-RU" dirty="0" err="1"/>
              <a:t>Фаддея</a:t>
            </a:r>
            <a:r>
              <a:rPr lang="ru-RU" dirty="0"/>
              <a:t>, где на высоком берегу путешественники соорудили маяк. Севернее </a:t>
            </a:r>
            <a:r>
              <a:rPr lang="ru-RU" dirty="0" smtClean="0"/>
              <a:t>ещё </a:t>
            </a:r>
            <a:r>
              <a:rPr lang="ru-RU" dirty="0"/>
              <a:t>никто не проникал, а штурман с двумя казаками двинулись дальше на север. Челюскин продолжал вести наблюдения с особой тщательностью. Его путевой журнал, единственная копия которого хранится в </a:t>
            </a:r>
            <a:r>
              <a:rPr lang="ru-RU" dirty="0" err="1"/>
              <a:t>Госархиве</a:t>
            </a:r>
            <a:r>
              <a:rPr lang="ru-RU" dirty="0"/>
              <a:t> Военно-Морского Флота в Санкт-Петербурге, – замечательный документ, свидетельствующий о необычайном упорстве и выносливости штурмана, его прекрасных организаторских способностях.</a:t>
            </a:r>
          </a:p>
          <a:p>
            <a:pPr algn="just"/>
            <a:r>
              <a:rPr lang="ru-RU" dirty="0"/>
              <a:t>В настоящее время на мысе Челюскина – самой северной точке полуострова Таймыр и материковой Азии (77°43' с. ш. и 104°18' в. д.) – находится полярная станция – радиометеорологический центр, где зимуют от 8 до 10 человек. Здесь же расположен и самый северный аэродром континентальной Евразии «Мыс Челюскин».</a:t>
            </a:r>
          </a:p>
        </p:txBody>
      </p:sp>
      <p:pic>
        <p:nvPicPr>
          <p:cNvPr id="22530" name="Picture 2" descr="Y:\Методисты\Нероба\4 четверть\Челюскинцы.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60232" y="2060848"/>
            <a:ext cx="2244356" cy="30766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0105261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20000"/>
                <a:lumOff val="80000"/>
              </a:schemeClr>
            </a:gs>
            <a:gs pos="50000">
              <a:schemeClr val="bg1"/>
            </a:gs>
            <a:gs pos="100000">
              <a:schemeClr val="tx2">
                <a:lumMod val="20000"/>
                <a:lumOff val="80000"/>
              </a:schemeClr>
            </a:gs>
          </a:gsLst>
          <a:lin ang="5400000" scaled="0"/>
        </a:gra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251520" y="274638"/>
            <a:ext cx="8435280" cy="922114"/>
          </a:xfrm>
        </p:spPr>
        <p:txBody>
          <a:bodyPr>
            <a:normAutofit/>
          </a:bodyPr>
          <a:lstStyle/>
          <a:p>
            <a:r>
              <a:rPr lang="ru-RU" sz="2400" b="1" dirty="0" smtClean="0"/>
              <a:t>20 мая </a:t>
            </a:r>
            <a:r>
              <a:rPr lang="ru-RU" sz="2400" b="1" dirty="0"/>
              <a:t>–</a:t>
            </a:r>
            <a:r>
              <a:rPr lang="ru-RU" sz="2400" b="1" dirty="0" smtClean="0"/>
              <a:t> </a:t>
            </a:r>
            <a:r>
              <a:rPr lang="ru-RU" sz="2400" b="1" dirty="0"/>
              <a:t>80 лет назад учрежден орден Отечественной войны I и II степени (1942)</a:t>
            </a:r>
          </a:p>
        </p:txBody>
      </p:sp>
      <p:sp>
        <p:nvSpPr>
          <p:cNvPr id="3" name="Объект 2"/>
          <p:cNvSpPr>
            <a:spLocks noGrp="1"/>
          </p:cNvSpPr>
          <p:nvPr>
            <p:ph idx="1"/>
          </p:nvPr>
        </p:nvSpPr>
        <p:spPr>
          <a:xfrm>
            <a:off x="179512" y="1268760"/>
            <a:ext cx="5040560" cy="3672408"/>
          </a:xfrm>
        </p:spPr>
        <p:txBody>
          <a:bodyPr>
            <a:noAutofit/>
          </a:bodyPr>
          <a:lstStyle/>
          <a:p>
            <a:pPr algn="just">
              <a:spcBef>
                <a:spcPts val="0"/>
              </a:spcBef>
            </a:pPr>
            <a:r>
              <a:rPr lang="ru-RU" sz="2000" dirty="0"/>
              <a:t>20 мая 1942 года Указом Президиума Верховного Совета СССР был </a:t>
            </a:r>
            <a:r>
              <a:rPr lang="ru-RU" sz="2000" dirty="0" smtClean="0"/>
              <a:t>учреждён </a:t>
            </a:r>
            <a:r>
              <a:rPr lang="ru-RU" sz="2000" dirty="0"/>
              <a:t>Орден Отечественной войны I и II степени. Высшей степенью ордена является I степень. Орден Отечественной войны – это самая первая советская награда, появившаяся в годы Великой Отечественной войны. Также это первый советский орден, имевший разделение на степени.</a:t>
            </a:r>
          </a:p>
        </p:txBody>
      </p:sp>
      <p:pic>
        <p:nvPicPr>
          <p:cNvPr id="4" name="Picture 3" descr="Y:\Методисты\Нероба\4 четверть\70 фактов о ВОВ.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11438" y="1268760"/>
            <a:ext cx="2054424" cy="2768066"/>
          </a:xfrm>
          <a:prstGeom prst="rect">
            <a:avLst/>
          </a:prstGeom>
          <a:noFill/>
          <a:extLst>
            <a:ext uri="{909E8E84-426E-40DD-AFC4-6F175D3DCCD1}">
              <a14:hiddenFill xmlns:a14="http://schemas.microsoft.com/office/drawing/2010/main" xmlns="">
                <a:solidFill>
                  <a:srgbClr val="FFFFFF"/>
                </a:solidFill>
              </a14:hiddenFill>
            </a:ext>
          </a:extLst>
        </p:spPr>
      </p:pic>
      <p:pic>
        <p:nvPicPr>
          <p:cNvPr id="2150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195736" y="4349853"/>
            <a:ext cx="1563984" cy="23394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509"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450231" y="4313984"/>
            <a:ext cx="1561207" cy="23160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9227593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229600" cy="648072"/>
          </a:xfrm>
        </p:spPr>
        <p:txBody>
          <a:bodyPr>
            <a:normAutofit/>
          </a:bodyPr>
          <a:lstStyle/>
          <a:p>
            <a:r>
              <a:rPr lang="ru-RU" sz="3600" b="1" dirty="0" smtClean="0">
                <a:solidFill>
                  <a:srgbClr val="0070C0"/>
                </a:solidFill>
              </a:rPr>
              <a:t>20 мая – День Волги</a:t>
            </a:r>
            <a:endParaRPr lang="ru-RU" sz="3600" b="1" dirty="0">
              <a:solidFill>
                <a:srgbClr val="0070C0"/>
              </a:solidFill>
            </a:endParaRPr>
          </a:p>
        </p:txBody>
      </p:sp>
      <p:sp>
        <p:nvSpPr>
          <p:cNvPr id="3" name="Объект 2"/>
          <p:cNvSpPr>
            <a:spLocks noGrp="1"/>
          </p:cNvSpPr>
          <p:nvPr>
            <p:ph idx="1"/>
          </p:nvPr>
        </p:nvSpPr>
        <p:spPr>
          <a:xfrm>
            <a:off x="291341" y="836713"/>
            <a:ext cx="8640960" cy="3280272"/>
          </a:xfrm>
        </p:spPr>
        <p:txBody>
          <a:bodyPr>
            <a:noAutofit/>
          </a:bodyPr>
          <a:lstStyle/>
          <a:p>
            <a:pPr marL="0" indent="271463" algn="just">
              <a:spcBef>
                <a:spcPts val="0"/>
              </a:spcBef>
              <a:buNone/>
            </a:pPr>
            <a:r>
              <a:rPr lang="ru-RU" sz="1800" dirty="0"/>
              <a:t>Волга – </a:t>
            </a:r>
            <a:r>
              <a:rPr lang="ru-RU" sz="1800" dirty="0" smtClean="0"/>
              <a:t>один из символов России, символ широты и величия души русского человека. Исток Волги находится </a:t>
            </a:r>
            <a:r>
              <a:rPr lang="ru-RU" sz="1800" dirty="0"/>
              <a:t>на </a:t>
            </a:r>
            <a:r>
              <a:rPr lang="ru-RU" sz="1800" dirty="0" smtClean="0"/>
              <a:t>Валдайской возвышенности, в Тверской области.  </a:t>
            </a:r>
            <a:r>
              <a:rPr lang="ru-RU" sz="1800" dirty="0"/>
              <a:t>Далее, протекая через 11 областей и 4 республики, Волга впадает в Каспийское море</a:t>
            </a:r>
            <a:r>
              <a:rPr lang="ru-RU" sz="1800" dirty="0" smtClean="0"/>
              <a:t>.</a:t>
            </a:r>
          </a:p>
          <a:p>
            <a:pPr marL="0" indent="271463" algn="just">
              <a:spcBef>
                <a:spcPts val="0"/>
              </a:spcBef>
              <a:buNone/>
            </a:pPr>
            <a:r>
              <a:rPr lang="ru-RU" sz="1800" dirty="0" smtClean="0"/>
              <a:t>Большое </a:t>
            </a:r>
            <a:r>
              <a:rPr lang="ru-RU" sz="1800" dirty="0"/>
              <a:t>значение Волга имела в осуществлении торговых связей. </a:t>
            </a:r>
            <a:r>
              <a:rPr lang="ru-RU" sz="1800" dirty="0" smtClean="0"/>
              <a:t>Самый </a:t>
            </a:r>
            <a:r>
              <a:rPr lang="ru-RU" sz="1800" dirty="0"/>
              <a:t>расцвет торговли </a:t>
            </a:r>
            <a:r>
              <a:rPr lang="ru-RU" sz="1800" dirty="0" smtClean="0"/>
              <a:t>на </a:t>
            </a:r>
            <a:r>
              <a:rPr lang="ru-RU" sz="1800" dirty="0"/>
              <a:t>Волге </a:t>
            </a:r>
            <a:r>
              <a:rPr lang="ru-RU" sz="1800" dirty="0" smtClean="0"/>
              <a:t>пришёлся </a:t>
            </a:r>
            <a:r>
              <a:rPr lang="ru-RU" sz="1800" dirty="0"/>
              <a:t>на 17 век, когда Иван Грозный покорил Астрахань и Казань, что способствовало объединению всей речной системы Волги в руках российского государства.</a:t>
            </a:r>
            <a:endParaRPr lang="ru-RU" sz="1800" dirty="0" smtClean="0"/>
          </a:p>
          <a:p>
            <a:pPr marL="0" indent="271463" algn="just">
              <a:spcBef>
                <a:spcPts val="0"/>
              </a:spcBef>
              <a:buNone/>
            </a:pPr>
            <a:r>
              <a:rPr lang="ru-RU" sz="1800" dirty="0" smtClean="0"/>
              <a:t>У </a:t>
            </a:r>
            <a:r>
              <a:rPr lang="ru-RU" sz="1800" dirty="0"/>
              <a:t>Волги очень богатая история. С ней неразрывно связано много важнейших политических событий. </a:t>
            </a:r>
            <a:r>
              <a:rPr lang="ru-RU" sz="1800" dirty="0" smtClean="0"/>
              <a:t>На </a:t>
            </a:r>
            <a:r>
              <a:rPr lang="ru-RU" sz="1800" dirty="0"/>
              <a:t>её берегах находятся крупнейшие промышленные и административные центры. Одних только городов-миллионеров насчитывается целых 4. Это Казань, Волгоград, Самара и Нижний Новгород. Поэтому могучие воды по праву называют великой русской рекой. </a:t>
            </a:r>
            <a:endParaRPr lang="ru-RU" sz="1800" dirty="0" smtClean="0"/>
          </a:p>
        </p:txBody>
      </p:sp>
      <p:pic>
        <p:nvPicPr>
          <p:cNvPr id="2052" name="Picture 4" descr="C:\Users\Администратор\Pictures\2017-10-31\Scan1000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90121" y="4452451"/>
            <a:ext cx="1630279" cy="2171582"/>
          </a:xfrm>
          <a:prstGeom prst="rect">
            <a:avLst/>
          </a:prstGeom>
          <a:noFill/>
          <a:extLst>
            <a:ext uri="{909E8E84-426E-40DD-AFC4-6F175D3DCCD1}">
              <a14:hiddenFill xmlns:a14="http://schemas.microsoft.com/office/drawing/2010/main" xmlns="">
                <a:solidFill>
                  <a:srgbClr val="FFFFFF"/>
                </a:solidFill>
              </a14:hiddenFill>
            </a:ext>
          </a:extLst>
        </p:spPr>
      </p:pic>
      <p:pic>
        <p:nvPicPr>
          <p:cNvPr id="3074" name="Picture 2" descr="C:\Users\Администратор\Pictures\2017-11-17\Scan1001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64769" y="4480785"/>
            <a:ext cx="1350735" cy="2114913"/>
          </a:xfrm>
          <a:prstGeom prst="rect">
            <a:avLst/>
          </a:prstGeom>
          <a:noFill/>
          <a:extLst>
            <a:ext uri="{909E8E84-426E-40DD-AFC4-6F175D3DCCD1}">
              <a14:hiddenFill xmlns:a14="http://schemas.microsoft.com/office/drawing/2010/main" xmlns="">
                <a:solidFill>
                  <a:srgbClr val="FFFFFF"/>
                </a:solidFill>
              </a14:hiddenFill>
            </a:ext>
          </a:extLst>
        </p:spPr>
      </p:pic>
      <p:pic>
        <p:nvPicPr>
          <p:cNvPr id="3075" name="Picture 3" descr="C:\Users\Администратор\Pictures\2017-11-17\Scan1001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7200" y="4293096"/>
            <a:ext cx="1449811" cy="2170477"/>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C:\Users\Администратор\Pictures\2017-11-17\Scan10016.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959873" y="4293096"/>
            <a:ext cx="1726927" cy="226434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7033734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22114"/>
          </a:xfrm>
        </p:spPr>
        <p:txBody>
          <a:bodyPr>
            <a:normAutofit/>
          </a:bodyPr>
          <a:lstStyle/>
          <a:p>
            <a:r>
              <a:rPr lang="ru-RU" sz="3600" b="1" dirty="0">
                <a:solidFill>
                  <a:srgbClr val="0070C0"/>
                </a:solidFill>
              </a:rPr>
              <a:t>20 мая </a:t>
            </a:r>
            <a:r>
              <a:rPr lang="ru-RU" sz="3600" b="1" dirty="0" smtClean="0">
                <a:solidFill>
                  <a:srgbClr val="0070C0"/>
                </a:solidFill>
              </a:rPr>
              <a:t>– </a:t>
            </a:r>
            <a:r>
              <a:rPr lang="ru-RU" sz="3600" b="1" dirty="0">
                <a:solidFill>
                  <a:srgbClr val="0070C0"/>
                </a:solidFill>
              </a:rPr>
              <a:t>День Волги</a:t>
            </a:r>
          </a:p>
        </p:txBody>
      </p:sp>
      <p:pic>
        <p:nvPicPr>
          <p:cNvPr id="4098" name="Picture 2" descr="C:\Users\Администратор\Pictures\2017-11-17\Scan10018.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2121" y="1082290"/>
            <a:ext cx="1886299" cy="2448750"/>
          </a:xfrm>
          <a:prstGeom prst="rect">
            <a:avLst/>
          </a:prstGeom>
          <a:noFill/>
          <a:extLst>
            <a:ext uri="{909E8E84-426E-40DD-AFC4-6F175D3DCCD1}">
              <a14:hiddenFill xmlns:a14="http://schemas.microsoft.com/office/drawing/2010/main" xmlns="">
                <a:solidFill>
                  <a:srgbClr val="FFFFFF"/>
                </a:solidFill>
              </a14:hiddenFill>
            </a:ext>
          </a:extLst>
        </p:spPr>
      </p:pic>
      <p:pic>
        <p:nvPicPr>
          <p:cNvPr id="4099" name="Picture 3" descr="C:\Users\Администратор\Pictures\2017-11-17\Scan10019.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14686" y="1714261"/>
            <a:ext cx="1582936" cy="2205342"/>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C:\Users\Администратор\Pictures\2017-11-17\Scan10013.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62121" y="4082739"/>
            <a:ext cx="1637905" cy="2365605"/>
          </a:xfrm>
          <a:prstGeom prst="rect">
            <a:avLst/>
          </a:prstGeom>
          <a:noFill/>
          <a:extLst>
            <a:ext uri="{909E8E84-426E-40DD-AFC4-6F175D3DCCD1}">
              <a14:hiddenFill xmlns:a14="http://schemas.microsoft.com/office/drawing/2010/main" xmlns="">
                <a:solidFill>
                  <a:srgbClr val="FFFFFF"/>
                </a:solidFill>
              </a14:hiddenFill>
            </a:ext>
          </a:extLst>
        </p:spPr>
      </p:pic>
      <p:pic>
        <p:nvPicPr>
          <p:cNvPr id="4101" name="Picture 5" descr="C:\Users\Администратор\Pictures\2017-11-17\Scan10014.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000025" y="4290898"/>
            <a:ext cx="1658143" cy="2489645"/>
          </a:xfrm>
          <a:prstGeom prst="rect">
            <a:avLst/>
          </a:prstGeom>
          <a:noFill/>
          <a:extLst>
            <a:ext uri="{909E8E84-426E-40DD-AFC4-6F175D3DCCD1}">
              <a14:hiddenFill xmlns:a14="http://schemas.microsoft.com/office/drawing/2010/main" xmlns="">
                <a:solidFill>
                  <a:srgbClr val="FFFFFF"/>
                </a:solidFill>
              </a14:hiddenFill>
            </a:ext>
          </a:extLst>
        </p:spPr>
      </p:pic>
      <p:pic>
        <p:nvPicPr>
          <p:cNvPr id="4102" name="Picture 6" descr="C:\Users\Администратор\Pictures\2017-11-17\Scan10010.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658169" y="3069992"/>
            <a:ext cx="1561903" cy="244181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Прямоугольник 2"/>
          <p:cNvSpPr/>
          <p:nvPr/>
        </p:nvSpPr>
        <p:spPr>
          <a:xfrm>
            <a:off x="5364088" y="1545881"/>
            <a:ext cx="3456384" cy="3970318"/>
          </a:xfrm>
          <a:prstGeom prst="rect">
            <a:avLst/>
          </a:prstGeom>
        </p:spPr>
        <p:txBody>
          <a:bodyPr wrap="square">
            <a:spAutoFit/>
          </a:bodyPr>
          <a:lstStyle/>
          <a:p>
            <a:pPr algn="ctr"/>
            <a:r>
              <a:rPr lang="ru-RU" b="1" i="1" dirty="0">
                <a:solidFill>
                  <a:prstClr val="black"/>
                </a:solidFill>
              </a:rPr>
              <a:t>Волга</a:t>
            </a:r>
          </a:p>
          <a:p>
            <a:r>
              <a:rPr lang="ru-RU" i="1" dirty="0">
                <a:solidFill>
                  <a:prstClr val="black"/>
                </a:solidFill>
              </a:rPr>
              <a:t>Великая Волга</a:t>
            </a:r>
          </a:p>
          <a:p>
            <a:r>
              <a:rPr lang="ru-RU" i="1" dirty="0">
                <a:solidFill>
                  <a:prstClr val="black"/>
                </a:solidFill>
              </a:rPr>
              <a:t>Плывёт величаво,</a:t>
            </a:r>
          </a:p>
          <a:p>
            <a:r>
              <a:rPr lang="ru-RU" i="1" dirty="0">
                <a:solidFill>
                  <a:prstClr val="black"/>
                </a:solidFill>
              </a:rPr>
              <a:t>Кивая волнами</a:t>
            </a:r>
          </a:p>
          <a:p>
            <a:r>
              <a:rPr lang="ru-RU" i="1" dirty="0">
                <a:solidFill>
                  <a:prstClr val="black"/>
                </a:solidFill>
              </a:rPr>
              <a:t>То влево, то вправо.</a:t>
            </a:r>
          </a:p>
          <a:p>
            <a:r>
              <a:rPr lang="ru-RU" i="1" dirty="0">
                <a:solidFill>
                  <a:prstClr val="black"/>
                </a:solidFill>
              </a:rPr>
              <a:t>А волны у Волги – </a:t>
            </a:r>
          </a:p>
          <a:p>
            <a:r>
              <a:rPr lang="ru-RU" i="1" dirty="0">
                <a:solidFill>
                  <a:prstClr val="black"/>
                </a:solidFill>
              </a:rPr>
              <a:t>Глядите! Глядите! – </a:t>
            </a:r>
          </a:p>
          <a:p>
            <a:r>
              <a:rPr lang="ru-RU" i="1" dirty="0">
                <a:solidFill>
                  <a:prstClr val="black"/>
                </a:solidFill>
              </a:rPr>
              <a:t>Как будто из солнечных </a:t>
            </a:r>
          </a:p>
          <a:p>
            <a:r>
              <a:rPr lang="ru-RU" i="1" dirty="0">
                <a:solidFill>
                  <a:prstClr val="black"/>
                </a:solidFill>
              </a:rPr>
              <a:t>Сотканы нитей.</a:t>
            </a:r>
          </a:p>
          <a:p>
            <a:r>
              <a:rPr lang="ru-RU" i="1" dirty="0">
                <a:solidFill>
                  <a:prstClr val="black"/>
                </a:solidFill>
              </a:rPr>
              <a:t>И глядя на Волгу,</a:t>
            </a:r>
          </a:p>
          <a:p>
            <a:r>
              <a:rPr lang="ru-RU" i="1" dirty="0">
                <a:solidFill>
                  <a:prstClr val="black"/>
                </a:solidFill>
              </a:rPr>
              <a:t>За Волгою следом,</a:t>
            </a:r>
          </a:p>
          <a:p>
            <a:r>
              <a:rPr lang="ru-RU" i="1" dirty="0">
                <a:solidFill>
                  <a:prstClr val="black"/>
                </a:solidFill>
              </a:rPr>
              <a:t>И сам изнутри</a:t>
            </a:r>
          </a:p>
          <a:p>
            <a:r>
              <a:rPr lang="ru-RU" i="1" dirty="0">
                <a:solidFill>
                  <a:prstClr val="black"/>
                </a:solidFill>
              </a:rPr>
              <a:t>Наполняешься светом.</a:t>
            </a:r>
          </a:p>
          <a:p>
            <a:pPr algn="r"/>
            <a:r>
              <a:rPr lang="ru-RU" i="1" dirty="0">
                <a:solidFill>
                  <a:prstClr val="black"/>
                </a:solidFill>
              </a:rPr>
              <a:t>Анастасия Орлова</a:t>
            </a:r>
          </a:p>
        </p:txBody>
      </p:sp>
    </p:spTree>
    <p:extLst>
      <p:ext uri="{BB962C8B-B14F-4D97-AF65-F5344CB8AC3E}">
        <p14:creationId xmlns:p14="http://schemas.microsoft.com/office/powerpoint/2010/main" xmlns="" val="3315933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60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77601"/>
            <a:ext cx="8424936" cy="576064"/>
          </a:xfrm>
        </p:spPr>
        <p:txBody>
          <a:bodyPr/>
          <a:lstStyle/>
          <a:p>
            <a:r>
              <a:rPr lang="ru-RU" sz="2800" b="1" dirty="0" smtClean="0">
                <a:solidFill>
                  <a:srgbClr val="FF0000"/>
                </a:solidFill>
              </a:rPr>
              <a:t>23 мая - </a:t>
            </a:r>
            <a:r>
              <a:rPr lang="ru-RU" sz="2800" b="1" dirty="0">
                <a:solidFill>
                  <a:srgbClr val="FF0000"/>
                </a:solidFill>
              </a:rPr>
              <a:t>Всемирный день черепахи</a:t>
            </a:r>
          </a:p>
        </p:txBody>
      </p:sp>
      <p:sp>
        <p:nvSpPr>
          <p:cNvPr id="3" name="Содержимое 2"/>
          <p:cNvSpPr>
            <a:spLocks noGrp="1"/>
          </p:cNvSpPr>
          <p:nvPr>
            <p:ph idx="1"/>
          </p:nvPr>
        </p:nvSpPr>
        <p:spPr>
          <a:xfrm>
            <a:off x="179512" y="653665"/>
            <a:ext cx="6408711" cy="5833168"/>
          </a:xfrm>
        </p:spPr>
        <p:txBody>
          <a:bodyPr/>
          <a:lstStyle/>
          <a:p>
            <a:pPr marL="0" algn="just">
              <a:spcBef>
                <a:spcPts val="0"/>
              </a:spcBef>
            </a:pPr>
            <a:r>
              <a:rPr lang="ru-RU" sz="1800" dirty="0">
                <a:solidFill>
                  <a:schemeClr val="tx1"/>
                </a:solidFill>
              </a:rPr>
              <a:t>Черепаха — символ мудрости, богатства и долголетия.  </a:t>
            </a:r>
          </a:p>
          <a:p>
            <a:pPr marL="0" algn="just">
              <a:spcBef>
                <a:spcPts val="0"/>
              </a:spcBef>
            </a:pPr>
            <a:r>
              <a:rPr lang="ru-RU" sz="1800" dirty="0">
                <a:solidFill>
                  <a:schemeClr val="tx1"/>
                </a:solidFill>
              </a:rPr>
              <a:t>Этот необычный праздник зародился в 2000 году по инициативе Американского общества спасения черепах. Целью праздника стало привлечение внимания общественности к проблеме гибели большого количества черепах из-за соседства с людьми</a:t>
            </a:r>
            <a:r>
              <a:rPr lang="ru-RU" sz="1800" dirty="0" smtClean="0">
                <a:solidFill>
                  <a:schemeClr val="tx1"/>
                </a:solidFill>
              </a:rPr>
              <a:t>.</a:t>
            </a:r>
          </a:p>
          <a:p>
            <a:pPr marL="0" algn="just">
              <a:spcBef>
                <a:spcPts val="0"/>
              </a:spcBef>
            </a:pPr>
            <a:r>
              <a:rPr lang="ru-RU" sz="1800" dirty="0">
                <a:solidFill>
                  <a:schemeClr val="tx1"/>
                </a:solidFill>
              </a:rPr>
              <a:t>Черепахи – самые древние из современных рептилий. Считается, что они произошли напрямую от предков всех пресмыкающихся, котилозавров, почти 300 миллионов лет назад</a:t>
            </a:r>
            <a:r>
              <a:rPr lang="ru-RU" sz="1800" dirty="0" smtClean="0">
                <a:solidFill>
                  <a:schemeClr val="tx1"/>
                </a:solidFill>
              </a:rPr>
              <a:t>.</a:t>
            </a:r>
            <a:endParaRPr lang="ru-RU" sz="1800" dirty="0">
              <a:solidFill>
                <a:schemeClr val="tx1"/>
              </a:solidFill>
            </a:endParaRPr>
          </a:p>
          <a:p>
            <a:pPr marL="0" algn="just">
              <a:spcBef>
                <a:spcPts val="0"/>
              </a:spcBef>
            </a:pPr>
            <a:r>
              <a:rPr lang="ru-RU" sz="1800" dirty="0">
                <a:solidFill>
                  <a:schemeClr val="tx1"/>
                </a:solidFill>
              </a:rPr>
              <a:t>Сегодня существует 230 видов черепах, эти животные обитают во всех уголках мира. Их можно встретить в жарких пустынях, тропических лесах, на горных склонах, в реках, </a:t>
            </a:r>
            <a:r>
              <a:rPr lang="ru-RU" sz="1800" dirty="0" smtClean="0">
                <a:solidFill>
                  <a:schemeClr val="tx1"/>
                </a:solidFill>
              </a:rPr>
              <a:t>озёрах </a:t>
            </a:r>
            <a:r>
              <a:rPr lang="ru-RU" sz="1800" dirty="0">
                <a:solidFill>
                  <a:schemeClr val="tx1"/>
                </a:solidFill>
              </a:rPr>
              <a:t>и болотах, на побережьях морей и в бескрайних просторах океанов</a:t>
            </a:r>
            <a:r>
              <a:rPr lang="ru-RU" sz="1800" dirty="0" smtClean="0">
                <a:solidFill>
                  <a:schemeClr val="tx1"/>
                </a:solidFill>
              </a:rPr>
              <a:t>.</a:t>
            </a:r>
          </a:p>
          <a:p>
            <a:pPr marL="0" algn="just">
              <a:spcBef>
                <a:spcPts val="0"/>
              </a:spcBef>
            </a:pPr>
            <a:r>
              <a:rPr lang="ru-RU" sz="1800" dirty="0">
                <a:solidFill>
                  <a:schemeClr val="tx1"/>
                </a:solidFill>
              </a:rPr>
              <a:t>На Дону </a:t>
            </a:r>
            <a:r>
              <a:rPr lang="ru-RU" sz="1800" dirty="0" smtClean="0">
                <a:solidFill>
                  <a:schemeClr val="tx1"/>
                </a:solidFill>
              </a:rPr>
              <a:t> </a:t>
            </a:r>
            <a:r>
              <a:rPr lang="ru-RU" sz="1800" dirty="0">
                <a:solidFill>
                  <a:schemeClr val="tx1"/>
                </a:solidFill>
              </a:rPr>
              <a:t>черепахи тоже </a:t>
            </a:r>
            <a:r>
              <a:rPr lang="ru-RU" sz="1800" dirty="0" smtClean="0">
                <a:solidFill>
                  <a:schemeClr val="tx1"/>
                </a:solidFill>
              </a:rPr>
              <a:t>водятся. В </a:t>
            </a:r>
            <a:r>
              <a:rPr lang="ru-RU" sz="1800" dirty="0">
                <a:solidFill>
                  <a:schemeClr val="tx1"/>
                </a:solidFill>
              </a:rPr>
              <a:t>наших местах обитает </a:t>
            </a:r>
            <a:r>
              <a:rPr lang="ru-RU" sz="1800" dirty="0" smtClean="0">
                <a:solidFill>
                  <a:schemeClr val="tx1"/>
                </a:solidFill>
              </a:rPr>
              <a:t>европейская </a:t>
            </a:r>
            <a:r>
              <a:rPr lang="ru-RU" sz="1800" dirty="0">
                <a:solidFill>
                  <a:schemeClr val="tx1"/>
                </a:solidFill>
              </a:rPr>
              <a:t>болотная </a:t>
            </a:r>
            <a:r>
              <a:rPr lang="ru-RU" sz="1800" dirty="0" smtClean="0">
                <a:solidFill>
                  <a:schemeClr val="tx1"/>
                </a:solidFill>
              </a:rPr>
              <a:t>черепаха. </a:t>
            </a:r>
            <a:r>
              <a:rPr lang="ru-RU" sz="1800" dirty="0">
                <a:solidFill>
                  <a:schemeClr val="tx1"/>
                </a:solidFill>
              </a:rPr>
              <a:t>Это очень </a:t>
            </a:r>
            <a:r>
              <a:rPr lang="ru-RU" sz="1800" dirty="0" smtClean="0">
                <a:solidFill>
                  <a:schemeClr val="tx1"/>
                </a:solidFill>
              </a:rPr>
              <a:t>распространённый </a:t>
            </a:r>
            <a:r>
              <a:rPr lang="ru-RU" sz="1800" dirty="0">
                <a:solidFill>
                  <a:schemeClr val="tx1"/>
                </a:solidFill>
              </a:rPr>
              <a:t>вид, который имеет овальный гладкий панцирь длиной до 25 см. Животное, как правило, тёмно-оливкового цвета с мелкими светло-жёлтыми чёрточками и пятнышками по панцирю, голове и лапам, и с довольно длинным хвостом.</a:t>
            </a:r>
          </a:p>
        </p:txBody>
      </p:sp>
      <p:pic>
        <p:nvPicPr>
          <p:cNvPr id="20482" name="Picture 2" descr="Y:\Методисты\Нероба\4 четверть\Черепаха.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58664" y="2564904"/>
            <a:ext cx="1898626" cy="1490945"/>
          </a:xfrm>
          <a:prstGeom prst="rect">
            <a:avLst/>
          </a:prstGeom>
          <a:noFill/>
          <a:extLst>
            <a:ext uri="{909E8E84-426E-40DD-AFC4-6F175D3DCCD1}">
              <a14:hiddenFill xmlns:a14="http://schemas.microsoft.com/office/drawing/2010/main" xmlns="">
                <a:solidFill>
                  <a:srgbClr val="FFFFFF"/>
                </a:solidFill>
              </a14:hiddenFill>
            </a:ext>
          </a:extLst>
        </p:spPr>
      </p:pic>
      <p:pic>
        <p:nvPicPr>
          <p:cNvPr id="20485" name="Picture 5" descr="Y:\Методисты\Нероба\4 четверть\IMG_0027.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783997" y="653665"/>
            <a:ext cx="1957226" cy="1760129"/>
          </a:xfrm>
          <a:prstGeom prst="rect">
            <a:avLst/>
          </a:prstGeom>
          <a:noFill/>
          <a:extLst>
            <a:ext uri="{909E8E84-426E-40DD-AFC4-6F175D3DCCD1}">
              <a14:hiddenFill xmlns:a14="http://schemas.microsoft.com/office/drawing/2010/main" xmlns="">
                <a:solidFill>
                  <a:srgbClr val="FFFFFF"/>
                </a:solidFill>
              </a14:hiddenFill>
            </a:ext>
          </a:extLst>
        </p:spPr>
      </p:pic>
      <p:pic>
        <p:nvPicPr>
          <p:cNvPr id="20486" name="Picture 6" descr="Y:\Методисты\Нероба\4 четверть\IMG_0029.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058885" y="4206959"/>
            <a:ext cx="1498184" cy="216076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2802674"/>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TextShape 1"/>
          <p:cNvSpPr txBox="1"/>
          <p:nvPr/>
        </p:nvSpPr>
        <p:spPr>
          <a:xfrm>
            <a:off x="179512" y="329567"/>
            <a:ext cx="7848872" cy="720080"/>
          </a:xfrm>
          <a:prstGeom prst="rect">
            <a:avLst/>
          </a:prstGeom>
        </p:spPr>
        <p:txBody>
          <a:bodyPr/>
          <a:lstStyle/>
          <a:p>
            <a:pPr algn="ctr">
              <a:buSzPct val="128000"/>
              <a:buFont typeface="Georgia"/>
              <a:buChar char="*"/>
            </a:pPr>
            <a:r>
              <a:rPr lang="ru-RU" sz="2400" b="1" dirty="0">
                <a:solidFill>
                  <a:prstClr val="black"/>
                </a:solidFill>
              </a:rPr>
              <a:t>2 </a:t>
            </a:r>
            <a:r>
              <a:rPr lang="ru-RU" sz="2400" b="1" dirty="0" smtClean="0">
                <a:solidFill>
                  <a:prstClr val="black"/>
                </a:solidFill>
              </a:rPr>
              <a:t>апреля – </a:t>
            </a:r>
            <a:r>
              <a:rPr lang="ru-RU" sz="2400" b="1" dirty="0">
                <a:solidFill>
                  <a:prstClr val="black"/>
                </a:solidFill>
              </a:rPr>
              <a:t>день рождения Д' </a:t>
            </a:r>
            <a:r>
              <a:rPr lang="ru-RU" sz="2400" b="1" dirty="0" err="1">
                <a:solidFill>
                  <a:prstClr val="black"/>
                </a:solidFill>
              </a:rPr>
              <a:t>Артаньяна</a:t>
            </a:r>
            <a:endParaRPr sz="2400" dirty="0">
              <a:solidFill>
                <a:prstClr val="black"/>
              </a:solidFill>
            </a:endParaRPr>
          </a:p>
        </p:txBody>
      </p:sp>
      <p:sp>
        <p:nvSpPr>
          <p:cNvPr id="168" name="TextShape 2"/>
          <p:cNvSpPr txBox="1"/>
          <p:nvPr/>
        </p:nvSpPr>
        <p:spPr>
          <a:xfrm>
            <a:off x="936000" y="2069640"/>
            <a:ext cx="3123000" cy="3474360"/>
          </a:xfrm>
          <a:prstGeom prst="rect">
            <a:avLst/>
          </a:prstGeom>
        </p:spPr>
        <p:txBody>
          <a:bodyPr wrap="none" lIns="0" tIns="0" rIns="0" bIns="0"/>
          <a:lstStyle/>
          <a:p>
            <a:endParaRPr>
              <a:solidFill>
                <a:prstClr val="black"/>
              </a:solidFill>
            </a:endParaRPr>
          </a:p>
        </p:txBody>
      </p:sp>
      <p:sp>
        <p:nvSpPr>
          <p:cNvPr id="169" name="TextShape 3"/>
          <p:cNvSpPr txBox="1"/>
          <p:nvPr/>
        </p:nvSpPr>
        <p:spPr>
          <a:xfrm>
            <a:off x="4392000" y="2160000"/>
            <a:ext cx="3123000" cy="3474360"/>
          </a:xfrm>
          <a:prstGeom prst="rect">
            <a:avLst/>
          </a:prstGeom>
        </p:spPr>
        <p:txBody>
          <a:bodyPr wrap="none" lIns="0" tIns="0" rIns="0" bIns="0"/>
          <a:lstStyle/>
          <a:p>
            <a:endParaRPr>
              <a:solidFill>
                <a:prstClr val="black"/>
              </a:solidFill>
            </a:endParaRPr>
          </a:p>
        </p:txBody>
      </p:sp>
      <p:sp>
        <p:nvSpPr>
          <p:cNvPr id="8" name="Содержимое 7"/>
          <p:cNvSpPr>
            <a:spLocks noGrp="1"/>
          </p:cNvSpPr>
          <p:nvPr>
            <p:ph sz="quarter" idx="13"/>
          </p:nvPr>
        </p:nvSpPr>
        <p:spPr>
          <a:xfrm>
            <a:off x="2516320" y="949339"/>
            <a:ext cx="6498153" cy="5655704"/>
          </a:xfrm>
        </p:spPr>
        <p:txBody>
          <a:bodyPr>
            <a:normAutofit/>
          </a:bodyPr>
          <a:lstStyle/>
          <a:p>
            <a:pPr algn="just"/>
            <a:r>
              <a:rPr lang="ru-RU" sz="1800" dirty="0">
                <a:solidFill>
                  <a:schemeClr val="tx1"/>
                </a:solidFill>
                <a:latin typeface="Times New Roman" panose="02020603050405020304" pitchFamily="18" charset="0"/>
                <a:cs typeface="Times New Roman" panose="02020603050405020304" pitchFamily="18" charset="0"/>
              </a:rPr>
              <a:t>Шарль </a:t>
            </a:r>
            <a:r>
              <a:rPr lang="ru-RU" sz="1800" dirty="0" smtClean="0">
                <a:solidFill>
                  <a:schemeClr val="tx1"/>
                </a:solidFill>
                <a:latin typeface="Times New Roman" panose="02020603050405020304" pitchFamily="18" charset="0"/>
                <a:cs typeface="Times New Roman" panose="02020603050405020304" pitchFamily="18" charset="0"/>
              </a:rPr>
              <a:t>д’Артаньян </a:t>
            </a:r>
            <a:r>
              <a:rPr lang="ru-RU" sz="1800" dirty="0">
                <a:solidFill>
                  <a:schemeClr val="tx1"/>
                </a:solidFill>
                <a:latin typeface="Times New Roman" panose="02020603050405020304" pitchFamily="18" charset="0"/>
                <a:cs typeface="Times New Roman" panose="02020603050405020304" pitchFamily="18" charset="0"/>
              </a:rPr>
              <a:t>— главный герой </a:t>
            </a:r>
            <a:r>
              <a:rPr lang="ru-RU" sz="1800" dirty="0" smtClean="0">
                <a:solidFill>
                  <a:schemeClr val="tx1"/>
                </a:solidFill>
                <a:latin typeface="Times New Roman" panose="02020603050405020304" pitchFamily="18" charset="0"/>
                <a:cs typeface="Times New Roman" panose="02020603050405020304" pitchFamily="18" charset="0"/>
              </a:rPr>
              <a:t>романа Александра Дюма «Три мушкетёра», </a:t>
            </a:r>
            <a:r>
              <a:rPr lang="ru-RU" sz="1800" dirty="0">
                <a:solidFill>
                  <a:schemeClr val="tx1"/>
                </a:solidFill>
                <a:latin typeface="Times New Roman" panose="02020603050405020304" pitchFamily="18" charset="0"/>
                <a:cs typeface="Times New Roman" panose="02020603050405020304" pitchFamily="18" charset="0"/>
              </a:rPr>
              <a:t>приехавший из Гаскони в Париж в поисках славы и блестящей карьеры. </a:t>
            </a:r>
            <a:endParaRPr lang="ru-RU" sz="1800" dirty="0" smtClean="0">
              <a:solidFill>
                <a:schemeClr val="tx1"/>
              </a:solidFill>
              <a:latin typeface="Times New Roman" panose="02020603050405020304" pitchFamily="18" charset="0"/>
              <a:cs typeface="Times New Roman" panose="02020603050405020304" pitchFamily="18" charset="0"/>
            </a:endParaRPr>
          </a:p>
          <a:p>
            <a:pPr algn="just"/>
            <a:r>
              <a:rPr lang="ru-RU" sz="1800" dirty="0">
                <a:solidFill>
                  <a:schemeClr val="tx1"/>
                </a:solidFill>
                <a:latin typeface="Times New Roman" panose="02020603050405020304" pitchFamily="18" charset="0"/>
                <a:cs typeface="Times New Roman" panose="02020603050405020304" pitchFamily="18" charset="0"/>
              </a:rPr>
              <a:t>«Три мушкетёра</a:t>
            </a:r>
            <a:r>
              <a:rPr lang="ru-RU" sz="1800" dirty="0" smtClean="0">
                <a:solidFill>
                  <a:schemeClr val="tx1"/>
                </a:solidFill>
                <a:latin typeface="Times New Roman" panose="02020603050405020304" pitchFamily="18" charset="0"/>
                <a:cs typeface="Times New Roman" panose="02020603050405020304" pitchFamily="18" charset="0"/>
              </a:rPr>
              <a:t>» </a:t>
            </a:r>
            <a:r>
              <a:rPr lang="ru-RU" sz="1800" dirty="0">
                <a:solidFill>
                  <a:schemeClr val="tx1"/>
                </a:solidFill>
                <a:latin typeface="Times New Roman" panose="02020603050405020304" pitchFamily="18" charset="0"/>
                <a:cs typeface="Times New Roman" panose="02020603050405020304" pitchFamily="18" charset="0"/>
              </a:rPr>
              <a:t>— историко-приключенческий роман Александра Дюма-отца, написанный в 1844 году. Книга посвящена приключениям молодого человека по имени д’Артаньян, покинувшего дом, чтобы стать мушкетёром, и трёх его друзей-мушкетёров </a:t>
            </a:r>
            <a:r>
              <a:rPr lang="ru-RU" sz="1800" dirty="0" err="1">
                <a:solidFill>
                  <a:schemeClr val="tx1"/>
                </a:solidFill>
                <a:latin typeface="Times New Roman" panose="02020603050405020304" pitchFamily="18" charset="0"/>
                <a:cs typeface="Times New Roman" panose="02020603050405020304" pitchFamily="18" charset="0"/>
              </a:rPr>
              <a:t>Атоса</a:t>
            </a:r>
            <a:r>
              <a:rPr lang="ru-RU" sz="1800" dirty="0">
                <a:solidFill>
                  <a:schemeClr val="tx1"/>
                </a:solidFill>
                <a:latin typeface="Times New Roman" panose="02020603050405020304" pitchFamily="18" charset="0"/>
                <a:cs typeface="Times New Roman" panose="02020603050405020304" pitchFamily="18" charset="0"/>
              </a:rPr>
              <a:t>, </a:t>
            </a:r>
            <a:r>
              <a:rPr lang="ru-RU" sz="1800" dirty="0" err="1">
                <a:solidFill>
                  <a:schemeClr val="tx1"/>
                </a:solidFill>
                <a:latin typeface="Times New Roman" panose="02020603050405020304" pitchFamily="18" charset="0"/>
                <a:cs typeface="Times New Roman" panose="02020603050405020304" pitchFamily="18" charset="0"/>
              </a:rPr>
              <a:t>Портоса</a:t>
            </a:r>
            <a:r>
              <a:rPr lang="ru-RU" sz="1800" dirty="0">
                <a:solidFill>
                  <a:schemeClr val="tx1"/>
                </a:solidFill>
                <a:latin typeface="Times New Roman" panose="02020603050405020304" pitchFamily="18" charset="0"/>
                <a:cs typeface="Times New Roman" panose="02020603050405020304" pitchFamily="18" charset="0"/>
              </a:rPr>
              <a:t> и </a:t>
            </a:r>
            <a:r>
              <a:rPr lang="ru-RU" sz="1800" dirty="0" err="1">
                <a:solidFill>
                  <a:schemeClr val="tx1"/>
                </a:solidFill>
                <a:latin typeface="Times New Roman" panose="02020603050405020304" pitchFamily="18" charset="0"/>
                <a:cs typeface="Times New Roman" panose="02020603050405020304" pitchFamily="18" charset="0"/>
              </a:rPr>
              <a:t>Арамиса</a:t>
            </a:r>
            <a:r>
              <a:rPr lang="ru-RU" sz="1800" dirty="0">
                <a:solidFill>
                  <a:schemeClr val="tx1"/>
                </a:solidFill>
                <a:latin typeface="Times New Roman" panose="02020603050405020304" pitchFamily="18" charset="0"/>
                <a:cs typeface="Times New Roman" panose="02020603050405020304" pitchFamily="18" charset="0"/>
              </a:rPr>
              <a:t>. История д’Артаньяна продолжается в двух других романах трилогии: «Двадцать лет спустя» и «Виконт де </a:t>
            </a:r>
            <a:r>
              <a:rPr lang="ru-RU" sz="1800" dirty="0" err="1">
                <a:solidFill>
                  <a:schemeClr val="tx1"/>
                </a:solidFill>
                <a:latin typeface="Times New Roman" panose="02020603050405020304" pitchFamily="18" charset="0"/>
                <a:cs typeface="Times New Roman" panose="02020603050405020304" pitchFamily="18" charset="0"/>
              </a:rPr>
              <a:t>Бражелон</a:t>
            </a:r>
            <a:r>
              <a:rPr lang="ru-RU" sz="1800" dirty="0">
                <a:solidFill>
                  <a:schemeClr val="tx1"/>
                </a:solidFill>
                <a:latin typeface="Times New Roman" panose="02020603050405020304" pitchFamily="18" charset="0"/>
                <a:cs typeface="Times New Roman" panose="02020603050405020304" pitchFamily="18" charset="0"/>
              </a:rPr>
              <a:t>, или Десять лет спустя</a:t>
            </a:r>
            <a:r>
              <a:rPr lang="ru-RU" sz="1800" dirty="0" smtClean="0">
                <a:solidFill>
                  <a:schemeClr val="tx1"/>
                </a:solidFill>
                <a:latin typeface="Times New Roman" panose="02020603050405020304" pitchFamily="18" charset="0"/>
                <a:cs typeface="Times New Roman" panose="02020603050405020304" pitchFamily="18" charset="0"/>
              </a:rPr>
              <a:t>».</a:t>
            </a:r>
          </a:p>
          <a:p>
            <a:pPr algn="just"/>
            <a:r>
              <a:rPr lang="ru-RU" sz="1800" dirty="0">
                <a:solidFill>
                  <a:schemeClr val="tx1"/>
                </a:solidFill>
                <a:latin typeface="Times New Roman" panose="02020603050405020304" pitchFamily="18" charset="0"/>
                <a:cs typeface="Times New Roman" panose="02020603050405020304" pitchFamily="18" charset="0"/>
              </a:rPr>
              <a:t>Роман входит в число самых часто экранизируемых литературных произведений в мире и был экранизирован множество раз, начиная ещё с конца XIX века. Только американских и французских экранизаций, фильмов и мультфильмов по мотивам романа насчитывается более 20. Также к истории о мушкетёрах обращались кинематографисты Австралии, Бразилии, Великобритании, Германии, Испании, Италии, СССР и других стран.</a:t>
            </a:r>
          </a:p>
        </p:txBody>
      </p:sp>
      <p:pic>
        <p:nvPicPr>
          <p:cNvPr id="1029" name="Picture 5" descr="Y:\Рыбак\Шарики\1586375.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35823" y="5019550"/>
            <a:ext cx="668711" cy="1271888"/>
          </a:xfrm>
          <a:prstGeom prst="rect">
            <a:avLst/>
          </a:prstGeom>
          <a:noFill/>
          <a:extLst>
            <a:ext uri="{909E8E84-426E-40DD-AFC4-6F175D3DCCD1}">
              <a14:hiddenFill xmlns:a14="http://schemas.microsoft.com/office/drawing/2010/main" xmlns="">
                <a:solidFill>
                  <a:srgbClr val="FFFFFF"/>
                </a:solidFill>
              </a14:hiddenFill>
            </a:ext>
          </a:extLst>
        </p:spPr>
      </p:pic>
      <p:pic>
        <p:nvPicPr>
          <p:cNvPr id="11269" name="Picture 5" descr="Y:\Рыбак\Шарики\Фейрверк ум..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75734" y="5631784"/>
            <a:ext cx="1828800" cy="1143000"/>
          </a:xfrm>
          <a:prstGeom prst="rect">
            <a:avLst/>
          </a:prstGeom>
          <a:noFill/>
          <a:extLst>
            <a:ext uri="{909E8E84-426E-40DD-AFC4-6F175D3DCCD1}">
              <a14:hiddenFill xmlns:a14="http://schemas.microsoft.com/office/drawing/2010/main" xmlns="">
                <a:solidFill>
                  <a:srgbClr val="FFFFFF"/>
                </a:solidFill>
              </a14:hiddenFill>
            </a:ext>
          </a:extLst>
        </p:spPr>
      </p:pic>
      <p:pic>
        <p:nvPicPr>
          <p:cNvPr id="12291" name="Picture 3" descr="Y:\Рыбак\Шарики\Зелёный шарик.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54806" y="4832284"/>
            <a:ext cx="594928" cy="1646420"/>
          </a:xfrm>
          <a:prstGeom prst="rect">
            <a:avLst/>
          </a:prstGeom>
          <a:noFill/>
          <a:extLst>
            <a:ext uri="{909E8E84-426E-40DD-AFC4-6F175D3DCCD1}">
              <a14:hiddenFill xmlns:a14="http://schemas.microsoft.com/office/drawing/2010/main" xmlns="">
                <a:solidFill>
                  <a:srgbClr val="FFFFFF"/>
                </a:solidFill>
              </a14:hiddenFill>
            </a:ext>
          </a:extLst>
        </p:spPr>
      </p:pic>
      <p:pic>
        <p:nvPicPr>
          <p:cNvPr id="12292" name="Picture 4" descr="Y:\Рыбак\Шарики\Торт 1.pn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596336" y="116632"/>
            <a:ext cx="1006040" cy="754531"/>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descr="C:\Users\Администратор\Pictures\2017-05-18\Scan10010.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34120" y="1049647"/>
            <a:ext cx="2064982" cy="325314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9891885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1011" name="CustomShape 1"/>
          <p:cNvSpPr/>
          <p:nvPr/>
        </p:nvSpPr>
        <p:spPr>
          <a:xfrm>
            <a:off x="251640" y="188640"/>
            <a:ext cx="8496000" cy="115212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16000" indent="-215280" algn="ctr">
              <a:buClr>
                <a:srgbClr val="000000"/>
              </a:buClr>
              <a:buSzPct val="128000"/>
              <a:buFont typeface="Georgia"/>
              <a:buChar char="*"/>
            </a:pPr>
            <a:r>
              <a:rPr lang="ru-RU" sz="2400" b="1" spc="-1" dirty="0" smtClean="0">
                <a:solidFill>
                  <a:srgbClr val="000000"/>
                </a:solidFill>
                <a:uFill>
                  <a:solidFill>
                    <a:srgbClr val="FFFFFF"/>
                  </a:solidFill>
                </a:uFill>
                <a:latin typeface="Trebuchet MS"/>
              </a:rPr>
              <a:t>23 </a:t>
            </a:r>
            <a:r>
              <a:rPr lang="ru-RU" sz="2400" b="1" spc="-1" dirty="0">
                <a:solidFill>
                  <a:srgbClr val="000000"/>
                </a:solidFill>
                <a:uFill>
                  <a:solidFill>
                    <a:srgbClr val="FFFFFF"/>
                  </a:solidFill>
                </a:uFill>
                <a:latin typeface="Trebuchet MS"/>
              </a:rPr>
              <a:t>мая </a:t>
            </a:r>
            <a:r>
              <a:rPr lang="ru-RU" sz="2400" b="1" spc="-1" dirty="0" smtClean="0">
                <a:solidFill>
                  <a:srgbClr val="000000"/>
                </a:solidFill>
                <a:uFill>
                  <a:solidFill>
                    <a:srgbClr val="FFFFFF"/>
                  </a:solidFill>
                </a:uFill>
                <a:latin typeface="Trebuchet MS"/>
              </a:rPr>
              <a:t>– </a:t>
            </a:r>
            <a:r>
              <a:rPr lang="ru-RU" sz="2400" b="1" spc="-1" dirty="0">
                <a:solidFill>
                  <a:srgbClr val="000000"/>
                </a:solidFill>
                <a:uFill>
                  <a:solidFill>
                    <a:srgbClr val="FFFFFF"/>
                  </a:solidFill>
                </a:uFill>
                <a:latin typeface="Trebuchet MS"/>
              </a:rPr>
              <a:t>180 лет со дня рождения  польской писательницы, литературного критика и публициста  Марии </a:t>
            </a:r>
            <a:r>
              <a:rPr lang="ru-RU" sz="2400" b="1" spc="-1" dirty="0" err="1">
                <a:solidFill>
                  <a:srgbClr val="000000"/>
                </a:solidFill>
                <a:uFill>
                  <a:solidFill>
                    <a:srgbClr val="FFFFFF"/>
                  </a:solidFill>
                </a:uFill>
                <a:latin typeface="Trebuchet MS"/>
              </a:rPr>
              <a:t>Конопницкой</a:t>
            </a:r>
            <a:r>
              <a:rPr lang="ru-RU" sz="2400" b="1" spc="-1" dirty="0">
                <a:solidFill>
                  <a:srgbClr val="000000"/>
                </a:solidFill>
                <a:uFill>
                  <a:solidFill>
                    <a:srgbClr val="FFFFFF"/>
                  </a:solidFill>
                </a:uFill>
                <a:latin typeface="Trebuchet MS"/>
              </a:rPr>
              <a:t> (1842-1910)</a:t>
            </a:r>
            <a:endParaRPr lang="ru-RU" spc="-1" dirty="0">
              <a:solidFill>
                <a:srgbClr val="000000"/>
              </a:solidFill>
              <a:uFill>
                <a:solidFill>
                  <a:srgbClr val="FFFFFF"/>
                </a:solidFill>
              </a:uFill>
            </a:endParaRPr>
          </a:p>
        </p:txBody>
      </p:sp>
      <p:sp>
        <p:nvSpPr>
          <p:cNvPr id="1012" name="CustomShape 2"/>
          <p:cNvSpPr/>
          <p:nvPr/>
        </p:nvSpPr>
        <p:spPr>
          <a:xfrm>
            <a:off x="936000" y="2069640"/>
            <a:ext cx="3121920" cy="3473280"/>
          </a:xfrm>
          <a:prstGeom prst="rect">
            <a:avLst/>
          </a:prstGeom>
          <a:noFill/>
          <a:ln>
            <a:noFill/>
          </a:ln>
        </p:spPr>
        <p:style>
          <a:lnRef idx="0">
            <a:scrgbClr r="0" g="0" b="0"/>
          </a:lnRef>
          <a:fillRef idx="0">
            <a:scrgbClr r="0" g="0" b="0"/>
          </a:fillRef>
          <a:effectRef idx="0">
            <a:scrgbClr r="0" g="0" b="0"/>
          </a:effectRef>
          <a:fontRef idx="minor"/>
        </p:style>
      </p:sp>
      <p:sp>
        <p:nvSpPr>
          <p:cNvPr id="1013" name="CustomShape 3"/>
          <p:cNvSpPr/>
          <p:nvPr/>
        </p:nvSpPr>
        <p:spPr>
          <a:xfrm>
            <a:off x="4392000" y="2160000"/>
            <a:ext cx="3121920" cy="3473280"/>
          </a:xfrm>
          <a:prstGeom prst="rect">
            <a:avLst/>
          </a:prstGeom>
          <a:noFill/>
          <a:ln>
            <a:noFill/>
          </a:ln>
        </p:spPr>
        <p:style>
          <a:lnRef idx="0">
            <a:scrgbClr r="0" g="0" b="0"/>
          </a:lnRef>
          <a:fillRef idx="0">
            <a:scrgbClr r="0" g="0" b="0"/>
          </a:fillRef>
          <a:effectRef idx="0">
            <a:scrgbClr r="0" g="0" b="0"/>
          </a:effectRef>
          <a:fontRef idx="minor"/>
        </p:style>
      </p:sp>
      <p:sp>
        <p:nvSpPr>
          <p:cNvPr id="1014" name="CustomShape 4"/>
          <p:cNvSpPr/>
          <p:nvPr/>
        </p:nvSpPr>
        <p:spPr>
          <a:xfrm>
            <a:off x="2987824" y="1700808"/>
            <a:ext cx="5616624" cy="367240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182880" indent="-181800" algn="just">
              <a:buClr>
                <a:srgbClr val="C3260C"/>
              </a:buClr>
              <a:buSzPct val="130000"/>
              <a:buFont typeface="Georgia"/>
              <a:buChar char="*"/>
            </a:pPr>
            <a:r>
              <a:rPr lang="ru-RU" sz="2000" spc="-1" dirty="0">
                <a:uFill>
                  <a:solidFill>
                    <a:srgbClr val="FFFFFF"/>
                  </a:solidFill>
                </a:uFill>
                <a:latin typeface="Trebuchet MS"/>
              </a:rPr>
              <a:t>Мария </a:t>
            </a:r>
            <a:r>
              <a:rPr lang="ru-RU" sz="2000" spc="-1" dirty="0" err="1">
                <a:uFill>
                  <a:solidFill>
                    <a:srgbClr val="FFFFFF"/>
                  </a:solidFill>
                </a:uFill>
                <a:latin typeface="Trebuchet MS"/>
              </a:rPr>
              <a:t>Конопницкая</a:t>
            </a:r>
            <a:r>
              <a:rPr lang="ru-RU" sz="2000" spc="-1" dirty="0">
                <a:uFill>
                  <a:solidFill>
                    <a:srgbClr val="FFFFFF"/>
                  </a:solidFill>
                </a:uFill>
                <a:latin typeface="Trebuchet MS"/>
              </a:rPr>
              <a:t> была одним из самых издаваемых в Польше авторов художественной литературы в 1944—2004 годах: в этот период было выпущено 477 изданий её произведений общим тиражом 26,226 млн экземпляров. По общему тиражу её произведений за этот период </a:t>
            </a:r>
            <a:r>
              <a:rPr lang="ru-RU" sz="2000" spc="-1" dirty="0" err="1">
                <a:uFill>
                  <a:solidFill>
                    <a:srgbClr val="FFFFFF"/>
                  </a:solidFill>
                </a:uFill>
                <a:latin typeface="Trebuchet MS"/>
              </a:rPr>
              <a:t>Конопницкая</a:t>
            </a:r>
            <a:r>
              <a:rPr lang="ru-RU" sz="2000" spc="-1" dirty="0">
                <a:uFill>
                  <a:solidFill>
                    <a:srgbClr val="FFFFFF"/>
                  </a:solidFill>
                </a:uFill>
                <a:latin typeface="Trebuchet MS"/>
              </a:rPr>
              <a:t> уступала лишь Генрику Сенкевичу и Яну </a:t>
            </a:r>
            <a:r>
              <a:rPr lang="ru-RU" sz="2000" spc="-1" dirty="0" err="1">
                <a:uFill>
                  <a:solidFill>
                    <a:srgbClr val="FFFFFF"/>
                  </a:solidFill>
                </a:uFill>
                <a:latin typeface="Trebuchet MS"/>
              </a:rPr>
              <a:t>Бжехве</a:t>
            </a:r>
            <a:r>
              <a:rPr lang="ru-RU" sz="2000" spc="-1" dirty="0" smtClean="0">
                <a:uFill>
                  <a:solidFill>
                    <a:srgbClr val="FFFFFF"/>
                  </a:solidFill>
                </a:uFill>
                <a:latin typeface="Trebuchet MS"/>
              </a:rPr>
              <a:t>.</a:t>
            </a:r>
          </a:p>
          <a:p>
            <a:pPr marL="182880" indent="-181800" algn="just">
              <a:buClr>
                <a:srgbClr val="C3260C"/>
              </a:buClr>
              <a:buSzPct val="130000"/>
              <a:buFont typeface="Georgia"/>
              <a:buChar char="*"/>
            </a:pPr>
            <a:r>
              <a:rPr lang="ru-RU" sz="2000" spc="-1" dirty="0" smtClean="0">
                <a:uFill>
                  <a:solidFill>
                    <a:srgbClr val="FFFFFF"/>
                  </a:solidFill>
                </a:uFill>
              </a:rPr>
              <a:t>Наиболее известное произведение для детей – сказки «О гномах и сиротке </a:t>
            </a:r>
            <a:r>
              <a:rPr lang="ru-RU" sz="2000" spc="-1" dirty="0" err="1" smtClean="0">
                <a:uFill>
                  <a:solidFill>
                    <a:srgbClr val="FFFFFF"/>
                  </a:solidFill>
                </a:uFill>
              </a:rPr>
              <a:t>Марысе</a:t>
            </a:r>
            <a:r>
              <a:rPr lang="ru-RU" sz="2000" spc="-1" dirty="0" smtClean="0">
                <a:uFill>
                  <a:solidFill>
                    <a:srgbClr val="FFFFFF"/>
                  </a:solidFill>
                </a:uFill>
              </a:rPr>
              <a:t>»</a:t>
            </a:r>
            <a:endParaRPr lang="ru-RU" sz="2000" spc="-1" dirty="0">
              <a:uFill>
                <a:solidFill>
                  <a:srgbClr val="FFFFFF"/>
                </a:solidFill>
              </a:uFill>
            </a:endParaRPr>
          </a:p>
        </p:txBody>
      </p:sp>
      <p:pic>
        <p:nvPicPr>
          <p:cNvPr id="8194" name="Picture 2" descr="Y:\Методисты\Нероба\4 четверть\IMG_003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42736" y="1916832"/>
            <a:ext cx="1753326" cy="284083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9878654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60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60648"/>
            <a:ext cx="9144000" cy="936104"/>
          </a:xfrm>
        </p:spPr>
        <p:txBody>
          <a:bodyPr/>
          <a:lstStyle/>
          <a:p>
            <a:r>
              <a:rPr lang="ru-RU" sz="2400" b="1" dirty="0" smtClean="0">
                <a:solidFill>
                  <a:srgbClr val="FF0000"/>
                </a:solidFill>
              </a:rPr>
              <a:t>24 мая - </a:t>
            </a:r>
            <a:r>
              <a:rPr lang="ru-RU" sz="2400" b="1" dirty="0">
                <a:solidFill>
                  <a:srgbClr val="FF0000"/>
                </a:solidFill>
              </a:rPr>
              <a:t>День славянской письменности и </a:t>
            </a:r>
            <a:r>
              <a:rPr lang="ru-RU" sz="2400" b="1" dirty="0" smtClean="0">
                <a:solidFill>
                  <a:srgbClr val="FF0000"/>
                </a:solidFill>
              </a:rPr>
              <a:t>культуры.</a:t>
            </a:r>
            <a:br>
              <a:rPr lang="ru-RU" sz="2400" b="1" dirty="0" smtClean="0">
                <a:solidFill>
                  <a:srgbClr val="FF0000"/>
                </a:solidFill>
              </a:rPr>
            </a:br>
            <a:r>
              <a:rPr lang="ru-RU" sz="2000" b="1" dirty="0" smtClean="0">
                <a:solidFill>
                  <a:srgbClr val="FF0000"/>
                </a:solidFill>
              </a:rPr>
              <a:t>Отмечается </a:t>
            </a:r>
            <a:r>
              <a:rPr lang="ru-RU" sz="2000" b="1" dirty="0">
                <a:solidFill>
                  <a:srgbClr val="FF0000"/>
                </a:solidFill>
              </a:rPr>
              <a:t>с 1986 г. в честь славянских просветителей Кирилла и </a:t>
            </a:r>
            <a:r>
              <a:rPr lang="ru-RU" sz="2000" b="1" dirty="0" err="1" smtClean="0">
                <a:solidFill>
                  <a:srgbClr val="FF0000"/>
                </a:solidFill>
              </a:rPr>
              <a:t>Мефодия</a:t>
            </a:r>
            <a:endParaRPr lang="ru-RU" sz="2000" b="1" dirty="0">
              <a:solidFill>
                <a:srgbClr val="FF0000"/>
              </a:solidFill>
            </a:endParaRPr>
          </a:p>
        </p:txBody>
      </p:sp>
      <p:sp>
        <p:nvSpPr>
          <p:cNvPr id="3" name="Содержимое 2"/>
          <p:cNvSpPr>
            <a:spLocks noGrp="1"/>
          </p:cNvSpPr>
          <p:nvPr>
            <p:ph idx="1"/>
          </p:nvPr>
        </p:nvSpPr>
        <p:spPr>
          <a:xfrm>
            <a:off x="268678" y="1196752"/>
            <a:ext cx="5760640" cy="5472608"/>
          </a:xfrm>
        </p:spPr>
        <p:txBody>
          <a:bodyPr/>
          <a:lstStyle/>
          <a:p>
            <a:pPr marL="0" algn="just">
              <a:spcBef>
                <a:spcPts val="0"/>
              </a:spcBef>
            </a:pPr>
            <a:r>
              <a:rPr lang="ru-RU" sz="1800" dirty="0">
                <a:solidFill>
                  <a:schemeClr val="tx1"/>
                </a:solidFill>
              </a:rPr>
              <a:t>Ежегодно 24 мая во всех славянских странах отмечают День славянской письменности и культуры и торжественно прославляют создателей славянской письменности святых Кирилла и </a:t>
            </a:r>
            <a:r>
              <a:rPr lang="ru-RU" sz="1800" dirty="0" err="1">
                <a:solidFill>
                  <a:schemeClr val="tx1"/>
                </a:solidFill>
              </a:rPr>
              <a:t>Мефодия</a:t>
            </a:r>
            <a:r>
              <a:rPr lang="ru-RU" sz="1800" dirty="0">
                <a:solidFill>
                  <a:schemeClr val="tx1"/>
                </a:solidFill>
              </a:rPr>
              <a:t> — учителей словенских. Как известно, святые равноапостольные братья Кирилл и Мефодий происходили из знатного и благочестивого рода и проживали в греческом городе </a:t>
            </a:r>
            <a:r>
              <a:rPr lang="ru-RU" sz="1800" dirty="0" err="1">
                <a:solidFill>
                  <a:schemeClr val="tx1"/>
                </a:solidFill>
              </a:rPr>
              <a:t>Солуни</a:t>
            </a:r>
            <a:r>
              <a:rPr lang="ru-RU" sz="1800" dirty="0" smtClean="0">
                <a:solidFill>
                  <a:schemeClr val="tx1"/>
                </a:solidFill>
              </a:rPr>
              <a:t>.</a:t>
            </a:r>
            <a:endParaRPr lang="ru-RU" sz="1800" dirty="0">
              <a:solidFill>
                <a:schemeClr val="tx1"/>
              </a:solidFill>
            </a:endParaRPr>
          </a:p>
          <a:p>
            <a:pPr marL="0" algn="just">
              <a:spcBef>
                <a:spcPts val="0"/>
              </a:spcBef>
            </a:pPr>
            <a:r>
              <a:rPr lang="ru-RU" sz="1800" dirty="0">
                <a:solidFill>
                  <a:schemeClr val="tx1"/>
                </a:solidFill>
              </a:rPr>
              <a:t>24 мая Церковь совершает память святых равноапостольных братьев Кирилла и </a:t>
            </a:r>
            <a:r>
              <a:rPr lang="ru-RU" sz="1800" dirty="0" err="1">
                <a:solidFill>
                  <a:schemeClr val="tx1"/>
                </a:solidFill>
              </a:rPr>
              <a:t>Мефодия</a:t>
            </a:r>
            <a:r>
              <a:rPr lang="ru-RU" sz="1800" dirty="0">
                <a:solidFill>
                  <a:schemeClr val="tx1"/>
                </a:solidFill>
              </a:rPr>
              <a:t>. Братья были православными монахами и славянскую азбуку создали в греческом монастыре</a:t>
            </a:r>
            <a:r>
              <a:rPr lang="ru-RU" sz="1800" dirty="0" smtClean="0">
                <a:solidFill>
                  <a:schemeClr val="tx1"/>
                </a:solidFill>
              </a:rPr>
              <a:t>.</a:t>
            </a:r>
            <a:endParaRPr lang="ru-RU" sz="1800" dirty="0">
              <a:solidFill>
                <a:schemeClr val="tx1"/>
              </a:solidFill>
            </a:endParaRPr>
          </a:p>
          <a:p>
            <a:pPr marL="0" algn="just">
              <a:spcBef>
                <a:spcPts val="0"/>
              </a:spcBef>
            </a:pPr>
            <a:r>
              <a:rPr lang="ru-RU" sz="1800" dirty="0" smtClean="0">
                <a:solidFill>
                  <a:schemeClr val="tx1"/>
                </a:solidFill>
              </a:rPr>
              <a:t>Учёные </a:t>
            </a:r>
            <a:r>
              <a:rPr lang="ru-RU" sz="1800" dirty="0">
                <a:solidFill>
                  <a:schemeClr val="tx1"/>
                </a:solidFill>
              </a:rPr>
              <a:t>считают, что славянская письменность была создана в 9 веке, примерно в 863 году. Новый алфавит получил название «кириллица» по имени одного из братьев, Константина, который, приняв монашество, стал Кириллом. А помогал ему в богоугодном деле образования славянских народов старший брат Мефодий. </a:t>
            </a:r>
          </a:p>
        </p:txBody>
      </p:sp>
      <p:pic>
        <p:nvPicPr>
          <p:cNvPr id="19458" name="Picture 2" descr="Y:\Методисты\Нероба\4 четверть\IMG_001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588224" y="1612746"/>
            <a:ext cx="1859686" cy="2448103"/>
          </a:xfrm>
          <a:prstGeom prst="rect">
            <a:avLst/>
          </a:prstGeom>
          <a:noFill/>
          <a:extLst>
            <a:ext uri="{909E8E84-426E-40DD-AFC4-6F175D3DCCD1}">
              <a14:hiddenFill xmlns:a14="http://schemas.microsoft.com/office/drawing/2010/main" xmlns="">
                <a:solidFill>
                  <a:srgbClr val="FFFFFF"/>
                </a:solidFill>
              </a14:hiddenFill>
            </a:ext>
          </a:extLst>
        </p:spPr>
      </p:pic>
      <p:pic>
        <p:nvPicPr>
          <p:cNvPr id="19459" name="Picture 3" descr="Y:\Методисты\Нероба\4 четверть\IMG_0009.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40352" y="4437112"/>
            <a:ext cx="1142513" cy="1816666"/>
          </a:xfrm>
          <a:prstGeom prst="rect">
            <a:avLst/>
          </a:prstGeom>
          <a:noFill/>
          <a:ln>
            <a:solidFill>
              <a:schemeClr val="bg1"/>
            </a:solidFill>
          </a:ln>
          <a:extLst>
            <a:ext uri="{909E8E84-426E-40DD-AFC4-6F175D3DCCD1}">
              <a14:hiddenFill xmlns:a14="http://schemas.microsoft.com/office/drawing/2010/main" xmlns="">
                <a:solidFill>
                  <a:srgbClr val="FFFFFF"/>
                </a:solidFill>
              </a14:hiddenFill>
            </a:ext>
          </a:extLst>
        </p:spPr>
      </p:pic>
      <p:pic>
        <p:nvPicPr>
          <p:cNvPr id="19460" name="Picture 4" descr="Y:\Методисты\Нероба\4 четверть\IMG_0008.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84168" y="4443327"/>
            <a:ext cx="1336831" cy="18473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30903454"/>
      </p:ext>
    </p:extLst>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60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60648"/>
            <a:ext cx="8496944" cy="792088"/>
          </a:xfrm>
        </p:spPr>
        <p:txBody>
          <a:bodyPr/>
          <a:lstStyle/>
          <a:p>
            <a:r>
              <a:rPr lang="ru-RU" sz="2800" b="1" dirty="0" smtClean="0">
                <a:solidFill>
                  <a:srgbClr val="FF0000"/>
                </a:solidFill>
              </a:rPr>
              <a:t>27 мая – Общероссийский день  библиотек</a:t>
            </a:r>
            <a:endParaRPr lang="ru-RU" sz="2800" b="1" dirty="0">
              <a:solidFill>
                <a:srgbClr val="FF0000"/>
              </a:solidFill>
            </a:endParaRPr>
          </a:p>
        </p:txBody>
      </p:sp>
      <p:sp>
        <p:nvSpPr>
          <p:cNvPr id="3" name="Содержимое 2"/>
          <p:cNvSpPr>
            <a:spLocks noGrp="1"/>
          </p:cNvSpPr>
          <p:nvPr>
            <p:ph idx="1"/>
          </p:nvPr>
        </p:nvSpPr>
        <p:spPr>
          <a:xfrm>
            <a:off x="3059832" y="1049026"/>
            <a:ext cx="5904656" cy="4104456"/>
          </a:xfrm>
        </p:spPr>
        <p:txBody>
          <a:bodyPr/>
          <a:lstStyle/>
          <a:p>
            <a:pPr marL="0" algn="just">
              <a:spcBef>
                <a:spcPts val="0"/>
              </a:spcBef>
            </a:pPr>
            <a:r>
              <a:rPr lang="ru-RU" sz="1700" dirty="0">
                <a:solidFill>
                  <a:schemeClr val="tx1"/>
                </a:solidFill>
              </a:rPr>
              <a:t>Общероссийский день библиотек — профессиональный праздник работников российских библиотек. Отмечается ежегодно, 27 мая</a:t>
            </a:r>
            <a:r>
              <a:rPr lang="ru-RU" sz="1700" dirty="0" smtClean="0">
                <a:solidFill>
                  <a:schemeClr val="tx1"/>
                </a:solidFill>
              </a:rPr>
              <a:t>.</a:t>
            </a:r>
          </a:p>
          <a:p>
            <a:pPr marL="0" algn="just">
              <a:spcBef>
                <a:spcPts val="0"/>
              </a:spcBef>
            </a:pPr>
            <a:r>
              <a:rPr lang="ru-RU" sz="1700" dirty="0">
                <a:solidFill>
                  <a:schemeClr val="tx1"/>
                </a:solidFill>
              </a:rPr>
              <a:t>Праздник официально, на государственном уровне, установлен 27 мая 1995 года Указом президента Российской Федерации Бориса Николаевича </a:t>
            </a:r>
            <a:r>
              <a:rPr lang="ru-RU" sz="1700" dirty="0" smtClean="0">
                <a:solidFill>
                  <a:schemeClr val="tx1"/>
                </a:solidFill>
              </a:rPr>
              <a:t>Ельцина. </a:t>
            </a:r>
            <a:endParaRPr lang="ru-RU" sz="1700" dirty="0">
              <a:solidFill>
                <a:schemeClr val="tx1"/>
              </a:solidFill>
            </a:endParaRPr>
          </a:p>
          <a:p>
            <a:pPr marL="0" algn="just">
              <a:spcBef>
                <a:spcPts val="0"/>
              </a:spcBef>
            </a:pPr>
            <a:r>
              <a:rPr lang="ru-RU" sz="1700" dirty="0">
                <a:solidFill>
                  <a:schemeClr val="tx1"/>
                </a:solidFill>
              </a:rPr>
              <a:t>В Указе № 539 «Об установлении общероссийского Дня библиотек» объясняется, почему выбор даты для общероссийского Дня библиотек был остановлен именно на 27 мая</a:t>
            </a:r>
            <a:r>
              <a:rPr lang="ru-RU" sz="1700" dirty="0" smtClean="0">
                <a:solidFill>
                  <a:schemeClr val="tx1"/>
                </a:solidFill>
              </a:rPr>
              <a:t>: «...</a:t>
            </a:r>
            <a:r>
              <a:rPr lang="ru-RU" sz="1700" dirty="0">
                <a:solidFill>
                  <a:schemeClr val="tx1"/>
                </a:solidFill>
              </a:rPr>
              <a:t>отмечать его 27 мая, приурочив эту дату ко дню основания в 1795 году первой государственной общедоступной библиотеки России — Императорской публичной библиотеки, ныне Российской национальной </a:t>
            </a:r>
            <a:r>
              <a:rPr lang="ru-RU" sz="1700" dirty="0" smtClean="0">
                <a:solidFill>
                  <a:schemeClr val="tx1"/>
                </a:solidFill>
              </a:rPr>
              <a:t>библиотеки».</a:t>
            </a:r>
            <a:endParaRPr lang="ru-RU" sz="1700" dirty="0">
              <a:solidFill>
                <a:schemeClr val="tx1"/>
              </a:solidFill>
            </a:endParaRPr>
          </a:p>
        </p:txBody>
      </p:sp>
      <p:pic>
        <p:nvPicPr>
          <p:cNvPr id="1026" name="Picture 2" descr="C:\Users\Администратор\Pictures\2017-06-23\Scan1000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0072" y="980164"/>
            <a:ext cx="1303598" cy="1872208"/>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Администратор\Pictures\2017-06-23\Scan10004.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75183" y="1973584"/>
            <a:ext cx="1241106" cy="1922682"/>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C:\Users\Администратор\Pictures\2017-06-23\Scan10003.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339017" y="4854625"/>
            <a:ext cx="2448273" cy="1750133"/>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30072" y="4293096"/>
            <a:ext cx="1595531" cy="22079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161820" y="4817114"/>
            <a:ext cx="1728192" cy="17876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4" descr="C:\Users\Администратор\Pictures\2018-12-05\Scan1.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236295" y="4560735"/>
            <a:ext cx="1584176" cy="204402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67912293"/>
      </p:ext>
    </p:extLst>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2700000" scaled="0"/>
        </a:gradFill>
        <a:effectLst/>
      </p:bgPr>
    </p:bg>
    <p:spTree>
      <p:nvGrpSpPr>
        <p:cNvPr id="1" name=""/>
        <p:cNvGrpSpPr/>
        <p:nvPr/>
      </p:nvGrpSpPr>
      <p:grpSpPr>
        <a:xfrm>
          <a:off x="0" y="0"/>
          <a:ext cx="0" cy="0"/>
          <a:chOff x="0" y="0"/>
          <a:chExt cx="0" cy="0"/>
        </a:xfrm>
      </p:grpSpPr>
      <p:sp>
        <p:nvSpPr>
          <p:cNvPr id="1039" name="CustomShape 1"/>
          <p:cNvSpPr/>
          <p:nvPr/>
        </p:nvSpPr>
        <p:spPr>
          <a:xfrm>
            <a:off x="179512" y="1484784"/>
            <a:ext cx="6120680" cy="453513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2000" algn="just">
              <a:buClr>
                <a:srgbClr val="000000"/>
              </a:buClr>
              <a:buFont typeface="Arial"/>
              <a:buChar char="•"/>
            </a:pPr>
            <a:r>
              <a:rPr lang="ru-RU" sz="2000" spc="-1" dirty="0">
                <a:uFill>
                  <a:solidFill>
                    <a:srgbClr val="FFFFFF"/>
                  </a:solidFill>
                </a:uFill>
                <a:latin typeface="Calibri"/>
              </a:rPr>
              <a:t>В детстве Андрей </a:t>
            </a:r>
            <a:r>
              <a:rPr lang="ru-RU" sz="2000" spc="-1" dirty="0" err="1">
                <a:uFill>
                  <a:solidFill>
                    <a:srgbClr val="FFFFFF"/>
                  </a:solidFill>
                </a:uFill>
                <a:latin typeface="Calibri"/>
              </a:rPr>
              <a:t>Жвалевский</a:t>
            </a:r>
            <a:r>
              <a:rPr lang="ru-RU" sz="2000" spc="-1" dirty="0">
                <a:uFill>
                  <a:solidFill>
                    <a:srgbClr val="FFFFFF"/>
                  </a:solidFill>
                </a:uFill>
                <a:latin typeface="Calibri"/>
              </a:rPr>
              <a:t> последовательно хотел стать  моряком, лётчиком, инженером-математиком, рок-певцом, журналистом, физиком… И тут закончилась школа, пришлось принимать решение.</a:t>
            </a:r>
            <a:endParaRPr lang="ru-RU" sz="2000" spc="-1" dirty="0">
              <a:uFill>
                <a:solidFill>
                  <a:srgbClr val="FFFFFF"/>
                </a:solidFill>
              </a:uFill>
            </a:endParaRPr>
          </a:p>
          <a:p>
            <a:pPr marL="343080" indent="-342000" algn="just">
              <a:buClr>
                <a:srgbClr val="000000"/>
              </a:buClr>
              <a:buFont typeface="Arial"/>
              <a:buChar char="•"/>
            </a:pPr>
            <a:r>
              <a:rPr lang="ru-RU" sz="2000" spc="-1" dirty="0">
                <a:uFill>
                  <a:solidFill>
                    <a:srgbClr val="FFFFFF"/>
                  </a:solidFill>
                </a:uFill>
                <a:latin typeface="Calibri"/>
              </a:rPr>
              <a:t>Андрей </a:t>
            </a:r>
            <a:r>
              <a:rPr lang="ru-RU" sz="2000" spc="-1" dirty="0" err="1">
                <a:uFill>
                  <a:solidFill>
                    <a:srgbClr val="FFFFFF"/>
                  </a:solidFill>
                </a:uFill>
                <a:latin typeface="Calibri"/>
              </a:rPr>
              <a:t>Жвалевский</a:t>
            </a:r>
            <a:r>
              <a:rPr lang="ru-RU" sz="2000" spc="-1" dirty="0">
                <a:uFill>
                  <a:solidFill>
                    <a:srgbClr val="FFFFFF"/>
                  </a:solidFill>
                </a:uFill>
                <a:latin typeface="Calibri"/>
              </a:rPr>
              <a:t> учился на физика, после окончания физфака БГУ несколько лет занимался фундаментальной наукой в лаборатории нелинейной спектроскопии БГУ. Затем семь лет посвятил дизайну ценных и защищённых бумаг, после чего работал журналистом и редактором в разных изданиях и издательствах. После 2005 года окончательно определился с выбором профессии и с тех пор занимается написанием телесценариев и книг.</a:t>
            </a:r>
            <a:endParaRPr lang="ru-RU" sz="2000" spc="-1" dirty="0">
              <a:uFill>
                <a:solidFill>
                  <a:srgbClr val="FFFFFF"/>
                </a:solidFill>
              </a:uFill>
            </a:endParaRPr>
          </a:p>
        </p:txBody>
      </p:sp>
      <p:sp>
        <p:nvSpPr>
          <p:cNvPr id="1040" name="CustomShape 2"/>
          <p:cNvSpPr/>
          <p:nvPr/>
        </p:nvSpPr>
        <p:spPr>
          <a:xfrm>
            <a:off x="457200" y="274680"/>
            <a:ext cx="8228520" cy="113809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r>
              <a:rPr lang="ru-RU" sz="2400" b="1" spc="-1" dirty="0">
                <a:solidFill>
                  <a:srgbClr val="000000"/>
                </a:solidFill>
                <a:uFill>
                  <a:solidFill>
                    <a:srgbClr val="FFFFFF"/>
                  </a:solidFill>
                </a:uFill>
                <a:latin typeface="Calibri"/>
              </a:rPr>
              <a:t>28 мая </a:t>
            </a:r>
            <a:r>
              <a:rPr lang="ru-RU" sz="2400" b="1" spc="-1" dirty="0" smtClean="0">
                <a:solidFill>
                  <a:srgbClr val="000000"/>
                </a:solidFill>
                <a:uFill>
                  <a:solidFill>
                    <a:srgbClr val="FFFFFF"/>
                  </a:solidFill>
                </a:uFill>
                <a:latin typeface="Calibri"/>
              </a:rPr>
              <a:t>– </a:t>
            </a:r>
            <a:r>
              <a:rPr lang="ru-RU" sz="2400" b="1" spc="-1" dirty="0">
                <a:solidFill>
                  <a:srgbClr val="000000"/>
                </a:solidFill>
                <a:uFill>
                  <a:solidFill>
                    <a:srgbClr val="FFFFFF"/>
                  </a:solidFill>
                </a:uFill>
                <a:latin typeface="Calibri"/>
              </a:rPr>
              <a:t>55 лет со дня рождения белорусского писателя Андрея Валентиновича </a:t>
            </a:r>
            <a:r>
              <a:rPr lang="ru-RU" sz="2400" b="1" spc="-1" dirty="0" err="1" smtClean="0">
                <a:solidFill>
                  <a:srgbClr val="000000"/>
                </a:solidFill>
                <a:uFill>
                  <a:solidFill>
                    <a:srgbClr val="FFFFFF"/>
                  </a:solidFill>
                </a:uFill>
                <a:latin typeface="Calibri"/>
              </a:rPr>
              <a:t>Жвалевского</a:t>
            </a:r>
            <a:r>
              <a:rPr lang="ru-RU" sz="2400" spc="-1" dirty="0" smtClean="0">
                <a:solidFill>
                  <a:srgbClr val="000000"/>
                </a:solidFill>
                <a:uFill>
                  <a:solidFill>
                    <a:srgbClr val="FFFFFF"/>
                  </a:solidFill>
                </a:uFill>
              </a:rPr>
              <a:t> </a:t>
            </a:r>
            <a:r>
              <a:rPr lang="ru-RU" sz="2400" b="1" spc="-1" dirty="0" smtClean="0">
                <a:solidFill>
                  <a:srgbClr val="000000"/>
                </a:solidFill>
                <a:uFill>
                  <a:solidFill>
                    <a:srgbClr val="FFFFFF"/>
                  </a:solidFill>
                </a:uFill>
                <a:latin typeface="Calibri"/>
              </a:rPr>
              <a:t>(р</a:t>
            </a:r>
            <a:r>
              <a:rPr lang="ru-RU" sz="2400" b="1" spc="-1" dirty="0">
                <a:solidFill>
                  <a:srgbClr val="000000"/>
                </a:solidFill>
                <a:uFill>
                  <a:solidFill>
                    <a:srgbClr val="FFFFFF"/>
                  </a:solidFill>
                </a:uFill>
                <a:latin typeface="Calibri"/>
              </a:rPr>
              <a:t>. 1967)</a:t>
            </a:r>
            <a:endParaRPr lang="ru-RU" sz="2400" spc="-1" dirty="0">
              <a:solidFill>
                <a:srgbClr val="000000"/>
              </a:solidFill>
              <a:uFill>
                <a:solidFill>
                  <a:srgbClr val="FFFFFF"/>
                </a:solidFill>
              </a:uFill>
            </a:endParaRPr>
          </a:p>
        </p:txBody>
      </p:sp>
      <p:sp>
        <p:nvSpPr>
          <p:cNvPr id="1041" name="CustomShape 3"/>
          <p:cNvSpPr/>
          <p:nvPr/>
        </p:nvSpPr>
        <p:spPr>
          <a:xfrm>
            <a:off x="899640" y="5661360"/>
            <a:ext cx="4175280" cy="1071720"/>
          </a:xfrm>
          <a:prstGeom prst="rect">
            <a:avLst/>
          </a:prstGeom>
          <a:noFill/>
          <a:ln>
            <a:noFill/>
          </a:ln>
        </p:spPr>
        <p:style>
          <a:lnRef idx="0">
            <a:scrgbClr r="0" g="0" b="0"/>
          </a:lnRef>
          <a:fillRef idx="0">
            <a:scrgbClr r="0" g="0" b="0"/>
          </a:fillRef>
          <a:effectRef idx="0">
            <a:scrgbClr r="0" g="0" b="0"/>
          </a:effectRef>
          <a:fontRef idx="minor"/>
        </p:style>
      </p:sp>
      <p:pic>
        <p:nvPicPr>
          <p:cNvPr id="1042" name="Picture 2"/>
          <p:cNvPicPr/>
          <p:nvPr/>
        </p:nvPicPr>
        <p:blipFill>
          <a:blip r:embed="rId2"/>
          <a:stretch/>
        </p:blipFill>
        <p:spPr>
          <a:xfrm>
            <a:off x="6957720" y="4077072"/>
            <a:ext cx="1728000" cy="2219040"/>
          </a:xfrm>
          <a:prstGeom prst="rect">
            <a:avLst/>
          </a:prstGeom>
          <a:ln>
            <a:noFill/>
          </a:ln>
        </p:spPr>
      </p:pic>
      <p:pic>
        <p:nvPicPr>
          <p:cNvPr id="1043" name="Picture 3"/>
          <p:cNvPicPr/>
          <p:nvPr/>
        </p:nvPicPr>
        <p:blipFill>
          <a:blip r:embed="rId3"/>
          <a:stretch/>
        </p:blipFill>
        <p:spPr>
          <a:xfrm>
            <a:off x="6732240" y="1628800"/>
            <a:ext cx="1671480" cy="2122200"/>
          </a:xfrm>
          <a:prstGeom prst="rect">
            <a:avLst/>
          </a:prstGeom>
          <a:ln>
            <a:noFill/>
          </a:ln>
        </p:spPr>
      </p:pic>
    </p:spTree>
    <p:extLst>
      <p:ext uri="{BB962C8B-B14F-4D97-AF65-F5344CB8AC3E}">
        <p14:creationId xmlns:p14="http://schemas.microsoft.com/office/powerpoint/2010/main" xmlns="" val="321222431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27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1008112"/>
          </a:xfrm>
        </p:spPr>
        <p:txBody>
          <a:bodyPr>
            <a:normAutofit/>
          </a:bodyPr>
          <a:lstStyle/>
          <a:p>
            <a:r>
              <a:rPr lang="ru-RU" sz="2400" b="1" dirty="0" smtClean="0"/>
              <a:t>29 мая – </a:t>
            </a:r>
            <a:r>
              <a:rPr lang="ru-RU" sz="2400" b="1" dirty="0"/>
              <a:t>235 лет со дня рождения </a:t>
            </a:r>
            <a:r>
              <a:rPr lang="ru-RU" sz="2400" b="1" dirty="0" smtClean="0"/>
              <a:t>русского поэта</a:t>
            </a:r>
            <a:br>
              <a:rPr lang="ru-RU" sz="2400" b="1" dirty="0" smtClean="0"/>
            </a:br>
            <a:r>
              <a:rPr lang="ru-RU" sz="2400" b="1" dirty="0" smtClean="0"/>
              <a:t>Константина </a:t>
            </a:r>
            <a:r>
              <a:rPr lang="ru-RU" sz="2400" b="1" dirty="0"/>
              <a:t>Николаевича Батюшкова (1787-1855)</a:t>
            </a:r>
          </a:p>
        </p:txBody>
      </p:sp>
      <p:sp>
        <p:nvSpPr>
          <p:cNvPr id="4" name="Содержимое 3"/>
          <p:cNvSpPr>
            <a:spLocks noGrp="1"/>
          </p:cNvSpPr>
          <p:nvPr>
            <p:ph sz="half" idx="2"/>
          </p:nvPr>
        </p:nvSpPr>
        <p:spPr>
          <a:xfrm>
            <a:off x="3131840" y="1196752"/>
            <a:ext cx="5832648" cy="5184576"/>
          </a:xfrm>
        </p:spPr>
        <p:txBody>
          <a:bodyPr>
            <a:noAutofit/>
          </a:bodyPr>
          <a:lstStyle/>
          <a:p>
            <a:pPr algn="just">
              <a:spcBef>
                <a:spcPts val="0"/>
              </a:spcBef>
            </a:pPr>
            <a:r>
              <a:rPr lang="ru-RU" sz="1700" dirty="0"/>
              <a:t>И</a:t>
            </a:r>
            <a:r>
              <a:rPr lang="ru-RU" sz="2000" dirty="0"/>
              <a:t>зучая </a:t>
            </a:r>
            <a:r>
              <a:rPr lang="ru-RU" sz="2000" dirty="0" smtClean="0"/>
              <a:t> </a:t>
            </a:r>
            <a:r>
              <a:rPr lang="ru-RU" sz="2000" dirty="0"/>
              <a:t>биографию Батюшкова, следует знать, что в июле 1813 г. он стал адъютантом генерала Н. Н. Раевского, героя Отечественной </a:t>
            </a:r>
            <a:r>
              <a:rPr lang="ru-RU" sz="2000" dirty="0" smtClean="0"/>
              <a:t>войны 1812 года, </a:t>
            </a:r>
            <a:r>
              <a:rPr lang="ru-RU" sz="2000" dirty="0"/>
              <a:t>и </a:t>
            </a:r>
            <a:r>
              <a:rPr lang="ru-RU" sz="2000" dirty="0" smtClean="0"/>
              <a:t>дошёл </a:t>
            </a:r>
            <a:r>
              <a:rPr lang="ru-RU" sz="2000" dirty="0"/>
              <a:t>до Парижа</a:t>
            </a:r>
            <a:r>
              <a:rPr lang="ru-RU" sz="2000" dirty="0" smtClean="0"/>
              <a:t>.</a:t>
            </a:r>
          </a:p>
          <a:p>
            <a:pPr algn="just">
              <a:spcBef>
                <a:spcPts val="0"/>
              </a:spcBef>
            </a:pPr>
            <a:r>
              <a:rPr lang="ru-RU" sz="2000" dirty="0" smtClean="0"/>
              <a:t>Первое стихотворение </a:t>
            </a:r>
            <a:r>
              <a:rPr lang="ru-RU" sz="2000" dirty="0"/>
              <a:t>Константина Николаевича “Послание к стихам моим” было напечатано в журнале “Новости русской литературы</a:t>
            </a:r>
            <a:r>
              <a:rPr lang="ru-RU" sz="2000" dirty="0" smtClean="0"/>
              <a:t>” в 1805 году.</a:t>
            </a:r>
            <a:endParaRPr lang="ru-RU" sz="2000" dirty="0"/>
          </a:p>
          <a:p>
            <a:pPr algn="just">
              <a:spcBef>
                <a:spcPts val="0"/>
              </a:spcBef>
            </a:pPr>
            <a:r>
              <a:rPr lang="ru-RU" sz="2000" dirty="0" smtClean="0"/>
              <a:t>Главной </a:t>
            </a:r>
            <a:r>
              <a:rPr lang="ru-RU" sz="2000" dirty="0"/>
              <a:t>заслугой Батюшкова является его глубокая работа над русской поэтической речью. Благодаря ему русское стихотворение налилось силой, стало звучать гармонично и одновременно страстно. В. Г. Белинский полагал, что именно труды Батюшкова и Жуковского подготовили почву для раскрытия могучего таланта А. С. Пушкина</a:t>
            </a:r>
            <a:r>
              <a:rPr lang="ru-RU" sz="2000" dirty="0" smtClean="0"/>
              <a:t>. </a:t>
            </a:r>
            <a:endParaRPr lang="ru-RU" sz="2000" dirty="0"/>
          </a:p>
        </p:txBody>
      </p:sp>
      <p:pic>
        <p:nvPicPr>
          <p:cNvPr id="9218" name="Picture 2" descr="Y:\Методисты\Нероба\4 четверть\IMG_003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76146" y="3501008"/>
            <a:ext cx="1700213" cy="2438401"/>
          </a:xfrm>
          <a:prstGeom prst="rect">
            <a:avLst/>
          </a:prstGeom>
          <a:noFill/>
          <a:extLst>
            <a:ext uri="{909E8E84-426E-40DD-AFC4-6F175D3DCCD1}">
              <a14:hiddenFill xmlns:a14="http://schemas.microsoft.com/office/drawing/2010/main" xmlns="">
                <a:solidFill>
                  <a:srgbClr val="FFFFFF"/>
                </a:solidFill>
              </a14:hiddenFill>
            </a:ext>
          </a:extLst>
        </p:spPr>
      </p:pic>
      <p:pic>
        <p:nvPicPr>
          <p:cNvPr id="9219" name="Picture 3" descr="Y:\Методисты\Нероба\4 четверть\IMG_003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3528" y="1210696"/>
            <a:ext cx="1696481" cy="249239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1583503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2700000" scaled="0"/>
        </a:gradFill>
        <a:effectLst/>
      </p:bgPr>
    </p:bg>
    <p:spTree>
      <p:nvGrpSpPr>
        <p:cNvPr id="1" name=""/>
        <p:cNvGrpSpPr/>
        <p:nvPr/>
      </p:nvGrpSpPr>
      <p:grpSpPr>
        <a:xfrm>
          <a:off x="0" y="0"/>
          <a:ext cx="0" cy="0"/>
          <a:chOff x="0" y="0"/>
          <a:chExt cx="0" cy="0"/>
        </a:xfrm>
      </p:grpSpPr>
      <p:sp>
        <p:nvSpPr>
          <p:cNvPr id="1044" name="CustomShape 1"/>
          <p:cNvSpPr/>
          <p:nvPr/>
        </p:nvSpPr>
        <p:spPr>
          <a:xfrm>
            <a:off x="209519" y="1844280"/>
            <a:ext cx="9139045" cy="417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2000">
              <a:buClr>
                <a:srgbClr val="000000"/>
              </a:buClr>
              <a:buFont typeface="Arial"/>
              <a:buChar char="•"/>
            </a:pPr>
            <a:r>
              <a:rPr lang="ru-RU" sz="2000" spc="-1" dirty="0">
                <a:solidFill>
                  <a:srgbClr val="000000"/>
                </a:solidFill>
                <a:uFill>
                  <a:solidFill>
                    <a:srgbClr val="FFFFFF"/>
                  </a:solidFill>
                </a:uFill>
                <a:latin typeface="Calibri"/>
              </a:rPr>
              <a:t>Аксаков, Тургенев, Бунин, Пришвин, Паустовский… Продолжить </a:t>
            </a:r>
            <a:r>
              <a:rPr lang="ru-RU" sz="2000" spc="-1" dirty="0" smtClean="0">
                <a:solidFill>
                  <a:srgbClr val="000000"/>
                </a:solidFill>
                <a:uFill>
                  <a:solidFill>
                    <a:srgbClr val="FFFFFF"/>
                  </a:solidFill>
                </a:uFill>
                <a:latin typeface="Calibri"/>
              </a:rPr>
              <a:t>этот </a:t>
            </a:r>
            <a:r>
              <a:rPr lang="ru-RU" sz="2000" spc="-1" dirty="0">
                <a:solidFill>
                  <a:srgbClr val="000000"/>
                </a:solidFill>
                <a:uFill>
                  <a:solidFill>
                    <a:srgbClr val="FFFFFF"/>
                  </a:solidFill>
                </a:uFill>
                <a:latin typeface="Calibri"/>
              </a:rPr>
              <a:t>ряд следует именем Ивана Сергеевича Соколова-Микитова.</a:t>
            </a:r>
            <a:endParaRPr lang="ru-RU" spc="-1" dirty="0">
              <a:solidFill>
                <a:srgbClr val="000000"/>
              </a:solidFill>
              <a:uFill>
                <a:solidFill>
                  <a:srgbClr val="FFFFFF"/>
                </a:solidFill>
              </a:uFill>
            </a:endParaRPr>
          </a:p>
          <a:p>
            <a:pPr marL="343080" indent="-342000">
              <a:buClr>
                <a:srgbClr val="000000"/>
              </a:buClr>
              <a:buFont typeface="Arial"/>
              <a:buChar char="•"/>
            </a:pPr>
            <a:r>
              <a:rPr lang="ru-RU" sz="2000" spc="-1" dirty="0">
                <a:solidFill>
                  <a:srgbClr val="000000"/>
                </a:solidFill>
                <a:uFill>
                  <a:solidFill>
                    <a:srgbClr val="FFFFFF"/>
                  </a:solidFill>
                </a:uFill>
                <a:latin typeface="Calibri"/>
              </a:rPr>
              <a:t>Его первые литературные опыты поддержали и одобрили Ремизов и Куприн</a:t>
            </a:r>
            <a:r>
              <a:rPr lang="ru-RU" sz="2000" spc="-1" dirty="0" smtClean="0">
                <a:solidFill>
                  <a:srgbClr val="000000"/>
                </a:solidFill>
                <a:uFill>
                  <a:solidFill>
                    <a:srgbClr val="FFFFFF"/>
                  </a:solidFill>
                </a:uFill>
                <a:latin typeface="Calibri"/>
              </a:rPr>
              <a:t>.</a:t>
            </a:r>
          </a:p>
          <a:p>
            <a:pPr marL="343080" indent="-342000">
              <a:buClr>
                <a:srgbClr val="000000"/>
              </a:buClr>
              <a:buFont typeface="Arial"/>
              <a:buChar char="•"/>
            </a:pPr>
            <a:r>
              <a:rPr lang="ru-RU" sz="2000" i="1" spc="-1" dirty="0" smtClean="0">
                <a:solidFill>
                  <a:srgbClr val="000000"/>
                </a:solidFill>
                <a:uFill>
                  <a:solidFill>
                    <a:srgbClr val="FFFFFF"/>
                  </a:solidFill>
                </a:uFill>
                <a:latin typeface="Calibri"/>
              </a:rPr>
              <a:t>«</a:t>
            </a:r>
            <a:r>
              <a:rPr lang="ru-RU" sz="2000" i="1" spc="-1" dirty="0">
                <a:solidFill>
                  <a:srgbClr val="000000"/>
                </a:solidFill>
                <a:uFill>
                  <a:solidFill>
                    <a:srgbClr val="FFFFFF"/>
                  </a:solidFill>
                </a:uFill>
                <a:latin typeface="Calibri"/>
              </a:rPr>
              <a:t>Рад, что вы оцениваете его прозу, — </a:t>
            </a:r>
            <a:r>
              <a:rPr lang="ru-RU" sz="2000" i="1" spc="-1" dirty="0" smtClean="0">
                <a:solidFill>
                  <a:srgbClr val="000000"/>
                </a:solidFill>
                <a:uFill>
                  <a:solidFill>
                    <a:srgbClr val="FFFFFF"/>
                  </a:solidFill>
                </a:uFill>
                <a:latin typeface="Calibri"/>
              </a:rPr>
              <a:t>говорил Иван Бунин, </a:t>
            </a:r>
            <a:r>
              <a:rPr lang="ru-RU" sz="2000" i="1" spc="-1" dirty="0">
                <a:solidFill>
                  <a:srgbClr val="000000"/>
                </a:solidFill>
                <a:uFill>
                  <a:solidFill>
                    <a:srgbClr val="FFFFFF"/>
                  </a:solidFill>
                </a:uFill>
                <a:latin typeface="Calibri"/>
              </a:rPr>
              <a:t>— я её тоже очень люблю, а многие её не чувствуют».</a:t>
            </a:r>
            <a:endParaRPr lang="ru-RU" i="1" spc="-1" dirty="0">
              <a:solidFill>
                <a:srgbClr val="000000"/>
              </a:solidFill>
              <a:uFill>
                <a:solidFill>
                  <a:srgbClr val="FFFFFF"/>
                </a:solidFill>
              </a:uFill>
            </a:endParaRPr>
          </a:p>
          <a:p>
            <a:endParaRPr lang="ru-RU" spc="-1" dirty="0">
              <a:solidFill>
                <a:srgbClr val="000000"/>
              </a:solidFill>
              <a:uFill>
                <a:solidFill>
                  <a:srgbClr val="FFFFFF"/>
                </a:solidFill>
              </a:uFill>
            </a:endParaRPr>
          </a:p>
        </p:txBody>
      </p:sp>
      <p:sp>
        <p:nvSpPr>
          <p:cNvPr id="1045" name="CustomShape 2"/>
          <p:cNvSpPr/>
          <p:nvPr/>
        </p:nvSpPr>
        <p:spPr>
          <a:xfrm>
            <a:off x="467640" y="116640"/>
            <a:ext cx="8228520" cy="149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r>
              <a:rPr lang="ru-RU" sz="2800" b="1" spc="-1" dirty="0">
                <a:solidFill>
                  <a:srgbClr val="000000"/>
                </a:solidFill>
                <a:uFill>
                  <a:solidFill>
                    <a:srgbClr val="FFFFFF"/>
                  </a:solidFill>
                </a:uFill>
                <a:latin typeface="Calibri"/>
              </a:rPr>
              <a:t>29 мая </a:t>
            </a:r>
            <a:r>
              <a:rPr lang="ru-RU" sz="2800" b="1" spc="-1" dirty="0" smtClean="0">
                <a:solidFill>
                  <a:srgbClr val="000000"/>
                </a:solidFill>
                <a:uFill>
                  <a:solidFill>
                    <a:srgbClr val="FFFFFF"/>
                  </a:solidFill>
                </a:uFill>
                <a:latin typeface="Calibri"/>
              </a:rPr>
              <a:t>– </a:t>
            </a:r>
            <a:r>
              <a:rPr lang="ru-RU" sz="2800" b="1" spc="-1" dirty="0">
                <a:solidFill>
                  <a:srgbClr val="000000"/>
                </a:solidFill>
                <a:uFill>
                  <a:solidFill>
                    <a:srgbClr val="FFFFFF"/>
                  </a:solidFill>
                </a:uFill>
                <a:latin typeface="Calibri"/>
              </a:rPr>
              <a:t>130 лет со дня рождения русского писателя Ивана Сергеевича Соколова-Микитова (1892-1975)</a:t>
            </a:r>
            <a:endParaRPr lang="ru-RU" spc="-1" dirty="0">
              <a:solidFill>
                <a:srgbClr val="000000"/>
              </a:solidFill>
              <a:uFill>
                <a:solidFill>
                  <a:srgbClr val="FFFFFF"/>
                </a:solidFill>
              </a:uFill>
            </a:endParaRPr>
          </a:p>
        </p:txBody>
      </p:sp>
      <p:sp>
        <p:nvSpPr>
          <p:cNvPr id="1046" name="CustomShape 3"/>
          <p:cNvSpPr/>
          <p:nvPr/>
        </p:nvSpPr>
        <p:spPr>
          <a:xfrm>
            <a:off x="899640" y="5661360"/>
            <a:ext cx="4175280" cy="1071720"/>
          </a:xfrm>
          <a:prstGeom prst="rect">
            <a:avLst/>
          </a:prstGeom>
          <a:noFill/>
          <a:ln>
            <a:noFill/>
          </a:ln>
        </p:spPr>
        <p:style>
          <a:lnRef idx="0">
            <a:scrgbClr r="0" g="0" b="0"/>
          </a:lnRef>
          <a:fillRef idx="0">
            <a:scrgbClr r="0" g="0" b="0"/>
          </a:fillRef>
          <a:effectRef idx="0">
            <a:scrgbClr r="0" g="0" b="0"/>
          </a:effectRef>
          <a:fontRef idx="minor"/>
        </p:style>
      </p:sp>
      <p:pic>
        <p:nvPicPr>
          <p:cNvPr id="1047" name="Picture 3"/>
          <p:cNvPicPr/>
          <p:nvPr/>
        </p:nvPicPr>
        <p:blipFill>
          <a:blip r:embed="rId2"/>
          <a:stretch/>
        </p:blipFill>
        <p:spPr>
          <a:xfrm>
            <a:off x="3923680" y="3951988"/>
            <a:ext cx="1872455" cy="2067571"/>
          </a:xfrm>
          <a:prstGeom prst="rect">
            <a:avLst/>
          </a:prstGeom>
          <a:ln>
            <a:noFill/>
          </a:ln>
        </p:spPr>
      </p:pic>
      <p:pic>
        <p:nvPicPr>
          <p:cNvPr id="1048" name="Picture 4"/>
          <p:cNvPicPr/>
          <p:nvPr/>
        </p:nvPicPr>
        <p:blipFill>
          <a:blip r:embed="rId3"/>
          <a:stretch/>
        </p:blipFill>
        <p:spPr>
          <a:xfrm rot="1476000">
            <a:off x="6328118" y="4003593"/>
            <a:ext cx="1600330" cy="2212898"/>
          </a:xfrm>
          <a:prstGeom prst="rect">
            <a:avLst/>
          </a:prstGeom>
          <a:ln>
            <a:noFill/>
          </a:ln>
        </p:spPr>
      </p:pic>
      <p:pic>
        <p:nvPicPr>
          <p:cNvPr id="1049" name="Picture 5"/>
          <p:cNvPicPr/>
          <p:nvPr/>
        </p:nvPicPr>
        <p:blipFill>
          <a:blip r:embed="rId4"/>
          <a:stretch/>
        </p:blipFill>
        <p:spPr>
          <a:xfrm rot="19659600">
            <a:off x="1447252" y="3706955"/>
            <a:ext cx="1722187" cy="2546734"/>
          </a:xfrm>
          <a:prstGeom prst="rect">
            <a:avLst/>
          </a:prstGeom>
          <a:ln>
            <a:noFill/>
          </a:ln>
        </p:spPr>
      </p:pic>
    </p:spTree>
    <p:extLst>
      <p:ext uri="{BB962C8B-B14F-4D97-AF65-F5344CB8AC3E}">
        <p14:creationId xmlns:p14="http://schemas.microsoft.com/office/powerpoint/2010/main" xmlns="" val="249578647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0406" y="-171400"/>
            <a:ext cx="9113594"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Заголовок 1"/>
          <p:cNvSpPr>
            <a:spLocks noGrp="1"/>
          </p:cNvSpPr>
          <p:nvPr>
            <p:ph type="title"/>
          </p:nvPr>
        </p:nvSpPr>
        <p:spPr>
          <a:xfrm>
            <a:off x="457200" y="221040"/>
            <a:ext cx="8229240" cy="975712"/>
          </a:xfrm>
        </p:spPr>
        <p:txBody>
          <a:bodyPr/>
          <a:lstStyle/>
          <a:p>
            <a:pPr algn="ctr"/>
            <a:r>
              <a:rPr lang="ru-RU" sz="2800" b="1" dirty="0" smtClean="0">
                <a:solidFill>
                  <a:srgbClr val="C00000"/>
                </a:solidFill>
              </a:rPr>
              <a:t>29 мая – День химика в России</a:t>
            </a:r>
            <a:endParaRPr lang="ru-RU" sz="2800" b="1" dirty="0">
              <a:solidFill>
                <a:srgbClr val="C00000"/>
              </a:solidFill>
            </a:endParaRPr>
          </a:p>
        </p:txBody>
      </p:sp>
      <p:sp>
        <p:nvSpPr>
          <p:cNvPr id="3" name="Подзаголовок 2"/>
          <p:cNvSpPr>
            <a:spLocks noGrp="1"/>
          </p:cNvSpPr>
          <p:nvPr>
            <p:ph type="subTitle"/>
          </p:nvPr>
        </p:nvSpPr>
        <p:spPr>
          <a:xfrm>
            <a:off x="755576" y="1077911"/>
            <a:ext cx="7930864" cy="2304256"/>
          </a:xfrm>
        </p:spPr>
        <p:txBody>
          <a:bodyPr/>
          <a:lstStyle/>
          <a:p>
            <a:pPr indent="457200" algn="just"/>
            <a:r>
              <a:rPr lang="ru-RU" sz="2000" dirty="0" smtClean="0"/>
              <a:t>Благодаря химической промышленности сейчас в нашем арсенале есть разнообразная косметика, чистящие средства, новые виды тканей. Работники столь значимой области ежегодно отмечают свой профессиональный праздник.</a:t>
            </a:r>
          </a:p>
          <a:p>
            <a:pPr indent="457200" algn="just"/>
            <a:r>
              <a:rPr lang="ru-RU" sz="2000" dirty="0" smtClean="0"/>
              <a:t>Химическая и нефтехимическая промышленность – одна из самых современных, сложных и экономически значимых отраслей экономики.</a:t>
            </a:r>
            <a:endParaRPr lang="ru-RU" sz="2000"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27984" y="3382167"/>
            <a:ext cx="1700772" cy="27688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560424" y="3363521"/>
            <a:ext cx="1905497" cy="27874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865183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60000"/>
                <a:lumOff val="40000"/>
              </a:schemeClr>
            </a:gs>
            <a:gs pos="50000">
              <a:schemeClr val="accent3">
                <a:lumMod val="40000"/>
                <a:lumOff val="60000"/>
              </a:schemeClr>
            </a:gs>
            <a:gs pos="100000">
              <a:schemeClr val="accent3">
                <a:lumMod val="20000"/>
                <a:lumOff val="80000"/>
              </a:schemeClr>
            </a:gs>
          </a:gsLst>
          <a:lin ang="5400000" scaled="0"/>
        </a:grad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57200" y="274638"/>
            <a:ext cx="8229600" cy="922114"/>
          </a:xfrm>
        </p:spPr>
        <p:txBody>
          <a:bodyPr>
            <a:normAutofit/>
          </a:bodyPr>
          <a:lstStyle/>
          <a:p>
            <a:r>
              <a:rPr lang="ru-RU" sz="2800" b="1" dirty="0" smtClean="0"/>
              <a:t>31 мая – Всемирный день без табака</a:t>
            </a:r>
            <a:endParaRPr lang="ru-RU" sz="2800" b="1" dirty="0"/>
          </a:p>
        </p:txBody>
      </p:sp>
      <p:sp>
        <p:nvSpPr>
          <p:cNvPr id="6" name="Объект 5"/>
          <p:cNvSpPr>
            <a:spLocks noGrp="1"/>
          </p:cNvSpPr>
          <p:nvPr>
            <p:ph idx="1"/>
          </p:nvPr>
        </p:nvSpPr>
        <p:spPr>
          <a:xfrm>
            <a:off x="179512" y="1340768"/>
            <a:ext cx="3322712" cy="4316373"/>
          </a:xfrm>
        </p:spPr>
        <p:txBody>
          <a:bodyPr>
            <a:normAutofit/>
          </a:bodyPr>
          <a:lstStyle/>
          <a:p>
            <a:pPr algn="just"/>
            <a:r>
              <a:rPr lang="ru-RU" sz="2000" dirty="0"/>
              <a:t>Всемирный день без </a:t>
            </a:r>
            <a:r>
              <a:rPr lang="ru-RU" sz="2000" dirty="0" smtClean="0"/>
              <a:t>табака </a:t>
            </a:r>
            <a:r>
              <a:rPr lang="ru-RU" sz="2000" dirty="0"/>
              <a:t>был </a:t>
            </a:r>
            <a:r>
              <a:rPr lang="ru-RU" sz="2000" dirty="0" smtClean="0"/>
              <a:t>внедрён </a:t>
            </a:r>
            <a:r>
              <a:rPr lang="ru-RU" sz="2000" dirty="0"/>
              <a:t>Всемирной Организацией </a:t>
            </a:r>
            <a:r>
              <a:rPr lang="ru-RU" sz="2000" dirty="0" smtClean="0"/>
              <a:t>здравоохранения </a:t>
            </a:r>
            <a:r>
              <a:rPr lang="ru-RU" sz="2000" dirty="0"/>
              <a:t>в 1987 году и отмечается </a:t>
            </a:r>
            <a:r>
              <a:rPr lang="ru-RU" sz="2000" dirty="0" smtClean="0"/>
              <a:t>ежегодно. </a:t>
            </a:r>
          </a:p>
          <a:p>
            <a:pPr algn="just"/>
            <a:r>
              <a:rPr lang="ru-RU" sz="2000" dirty="0" smtClean="0"/>
              <a:t>Акция </a:t>
            </a:r>
            <a:r>
              <a:rPr lang="ru-RU" sz="2000" dirty="0"/>
              <a:t>направлена на привлечение внимания мировой общественности к проблеме табачной эпидемии.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822739" y="4316438"/>
            <a:ext cx="1804987" cy="2389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7729819" y="265873"/>
            <a:ext cx="1164133" cy="17710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51920" y="1196752"/>
            <a:ext cx="2017713" cy="2395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cstate="screen">
            <a:extLst>
              <a:ext uri="{28A0092B-C50C-407E-A947-70E740481C1C}">
                <a14:useLocalDpi xmlns:a14="http://schemas.microsoft.com/office/drawing/2010/main" xmlns="" val="0"/>
              </a:ext>
            </a:extLst>
          </a:blip>
          <a:srcRect/>
          <a:stretch>
            <a:fillRect/>
          </a:stretch>
        </p:blipFill>
        <p:spPr bwMode="auto">
          <a:xfrm>
            <a:off x="5627726" y="1997071"/>
            <a:ext cx="1644204" cy="19873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6" cstate="screen">
            <a:extLst>
              <a:ext uri="{28A0092B-C50C-407E-A947-70E740481C1C}">
                <a14:useLocalDpi xmlns:a14="http://schemas.microsoft.com/office/drawing/2010/main" xmlns="" val="0"/>
              </a:ext>
            </a:extLst>
          </a:blip>
          <a:srcRect/>
          <a:stretch>
            <a:fillRect/>
          </a:stretch>
        </p:blipFill>
        <p:spPr bwMode="auto">
          <a:xfrm>
            <a:off x="6104961" y="4229571"/>
            <a:ext cx="1624858" cy="24760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7" cstate="screen">
            <a:extLst>
              <a:ext uri="{28A0092B-C50C-407E-A947-70E740481C1C}">
                <a14:useLocalDpi xmlns:a14="http://schemas.microsoft.com/office/drawing/2010/main" xmlns="" val="0"/>
              </a:ext>
            </a:extLst>
          </a:blip>
          <a:srcRect/>
          <a:stretch>
            <a:fillRect/>
          </a:stretch>
        </p:blipFill>
        <p:spPr bwMode="auto">
          <a:xfrm>
            <a:off x="7589878" y="4725144"/>
            <a:ext cx="1554122" cy="19804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314" name="Picture 2" descr="Y:\Методисты\Нероба\4 четверть\курение.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589878" y="2250591"/>
            <a:ext cx="1377904" cy="206584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8059789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2700000" scaled="0"/>
        </a:gradFill>
        <a:effectLst/>
      </p:bgPr>
    </p:bg>
    <p:spTree>
      <p:nvGrpSpPr>
        <p:cNvPr id="1" name=""/>
        <p:cNvGrpSpPr/>
        <p:nvPr/>
      </p:nvGrpSpPr>
      <p:grpSpPr>
        <a:xfrm>
          <a:off x="0" y="0"/>
          <a:ext cx="0" cy="0"/>
          <a:chOff x="0" y="0"/>
          <a:chExt cx="0" cy="0"/>
        </a:xfrm>
      </p:grpSpPr>
      <p:sp>
        <p:nvSpPr>
          <p:cNvPr id="1050" name="CustomShape 1"/>
          <p:cNvSpPr/>
          <p:nvPr/>
        </p:nvSpPr>
        <p:spPr>
          <a:xfrm>
            <a:off x="179460" y="1582721"/>
            <a:ext cx="5615640" cy="5013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2000" algn="just">
              <a:buClr>
                <a:srgbClr val="000000"/>
              </a:buClr>
              <a:buFont typeface="Arial"/>
              <a:buChar char="•"/>
            </a:pPr>
            <a:r>
              <a:rPr lang="ru-RU" i="1" spc="-1" dirty="0">
                <a:solidFill>
                  <a:srgbClr val="000000"/>
                </a:solidFill>
                <a:uFill>
                  <a:solidFill>
                    <a:srgbClr val="FFFFFF"/>
                  </a:solidFill>
                </a:uFill>
                <a:latin typeface="Calibri"/>
              </a:rPr>
              <a:t>«Одно время я всерьёз думал стать моряком. Но вскоре мечта о писательстве вытеснила все остальные.</a:t>
            </a:r>
            <a:endParaRPr lang="ru-RU" spc="-1" dirty="0">
              <a:solidFill>
                <a:srgbClr val="000000"/>
              </a:solidFill>
              <a:uFill>
                <a:solidFill>
                  <a:srgbClr val="FFFFFF"/>
                </a:solidFill>
              </a:uFill>
            </a:endParaRPr>
          </a:p>
          <a:p>
            <a:pPr marL="343080" indent="-342000" algn="just">
              <a:buClr>
                <a:srgbClr val="000000"/>
              </a:buClr>
              <a:buFont typeface="Arial"/>
              <a:buChar char="•"/>
            </a:pPr>
            <a:r>
              <a:rPr lang="ru-RU" i="1" spc="-1" dirty="0">
                <a:solidFill>
                  <a:srgbClr val="000000"/>
                </a:solidFill>
                <a:uFill>
                  <a:solidFill>
                    <a:srgbClr val="FFFFFF"/>
                  </a:solidFill>
                </a:uFill>
                <a:latin typeface="Calibri"/>
              </a:rPr>
              <a:t>Моя писательская жизнь… началась с желания всё знать и всё видеть. И, очевидно, на этом она и окончится.</a:t>
            </a:r>
            <a:endParaRPr lang="ru-RU" spc="-1" dirty="0">
              <a:solidFill>
                <a:srgbClr val="000000"/>
              </a:solidFill>
              <a:uFill>
                <a:solidFill>
                  <a:srgbClr val="FFFFFF"/>
                </a:solidFill>
              </a:uFill>
            </a:endParaRPr>
          </a:p>
          <a:p>
            <a:pPr marL="343080" indent="-342000" algn="just">
              <a:buClr>
                <a:srgbClr val="000000"/>
              </a:buClr>
              <a:buFont typeface="Arial"/>
              <a:buChar char="•"/>
            </a:pPr>
            <a:r>
              <a:rPr lang="ru-RU" i="1" spc="-1" dirty="0">
                <a:solidFill>
                  <a:srgbClr val="000000"/>
                </a:solidFill>
                <a:uFill>
                  <a:solidFill>
                    <a:srgbClr val="FFFFFF"/>
                  </a:solidFill>
                </a:uFill>
                <a:latin typeface="Calibri"/>
              </a:rPr>
              <a:t>Поэзия странствий, слившись с неприкрашенной реальностью, образовала наилучший сплав для создания книг. Почти в каждой повести и каждом моём рассказе видны следы скитаний».</a:t>
            </a:r>
            <a:endParaRPr lang="ru-RU" spc="-1" dirty="0">
              <a:solidFill>
                <a:srgbClr val="000000"/>
              </a:solidFill>
              <a:uFill>
                <a:solidFill>
                  <a:srgbClr val="FFFFFF"/>
                </a:solidFill>
              </a:uFill>
            </a:endParaRPr>
          </a:p>
          <a:p>
            <a:pPr marL="343080" indent="-342000" algn="just">
              <a:buClr>
                <a:srgbClr val="000000"/>
              </a:buClr>
              <a:buFont typeface="Arial"/>
              <a:buChar char="•"/>
            </a:pPr>
            <a:r>
              <a:rPr lang="ru-RU" i="1" spc="-1" dirty="0">
                <a:solidFill>
                  <a:srgbClr val="000000"/>
                </a:solidFill>
                <a:uFill>
                  <a:solidFill>
                    <a:srgbClr val="FFFFFF"/>
                  </a:solidFill>
                </a:uFill>
                <a:latin typeface="Calibri"/>
              </a:rPr>
              <a:t>К.Г. Паустовский</a:t>
            </a:r>
            <a:endParaRPr lang="ru-RU" spc="-1" dirty="0">
              <a:solidFill>
                <a:srgbClr val="000000"/>
              </a:solidFill>
              <a:uFill>
                <a:solidFill>
                  <a:srgbClr val="FFFFFF"/>
                </a:solidFill>
              </a:uFill>
            </a:endParaRPr>
          </a:p>
          <a:p>
            <a:pPr marL="343080" indent="-342000" algn="just">
              <a:buClr>
                <a:srgbClr val="000000"/>
              </a:buClr>
              <a:buFont typeface="Arial"/>
              <a:buChar char="•"/>
            </a:pPr>
            <a:r>
              <a:rPr lang="ru-RU" i="1" spc="-1" dirty="0">
                <a:solidFill>
                  <a:srgbClr val="000000"/>
                </a:solidFill>
                <a:uFill>
                  <a:solidFill>
                    <a:srgbClr val="FFFFFF"/>
                  </a:solidFill>
                </a:uFill>
                <a:latin typeface="Calibri"/>
              </a:rPr>
              <a:t> </a:t>
            </a:r>
            <a:endParaRPr lang="ru-RU" spc="-1" dirty="0">
              <a:solidFill>
                <a:srgbClr val="000000"/>
              </a:solidFill>
              <a:uFill>
                <a:solidFill>
                  <a:srgbClr val="FFFFFF"/>
                </a:solidFill>
              </a:uFill>
            </a:endParaRPr>
          </a:p>
          <a:p>
            <a:pPr marL="343080" indent="-342000" algn="just">
              <a:buClr>
                <a:srgbClr val="000000"/>
              </a:buClr>
              <a:buFont typeface="Arial"/>
              <a:buChar char="•"/>
            </a:pPr>
            <a:r>
              <a:rPr lang="ru-RU" spc="-1" dirty="0">
                <a:solidFill>
                  <a:srgbClr val="000000"/>
                </a:solidFill>
                <a:uFill>
                  <a:solidFill>
                    <a:srgbClr val="FFFFFF"/>
                  </a:solidFill>
                </a:uFill>
                <a:latin typeface="Calibri"/>
              </a:rPr>
              <a:t>Творчество Паустовского оказало огромное влияние на писателей, принадлежащих к так называемой «школе лирической прозы», – Ю. Казакова, С. Антонова, </a:t>
            </a:r>
            <a:r>
              <a:rPr lang="ru-RU" spc="-1" dirty="0" err="1">
                <a:solidFill>
                  <a:srgbClr val="000000"/>
                </a:solidFill>
                <a:uFill>
                  <a:solidFill>
                    <a:srgbClr val="FFFFFF"/>
                  </a:solidFill>
                </a:uFill>
                <a:latin typeface="Calibri"/>
              </a:rPr>
              <a:t>В.Солоухина</a:t>
            </a:r>
            <a:r>
              <a:rPr lang="ru-RU" spc="-1" dirty="0">
                <a:solidFill>
                  <a:srgbClr val="000000"/>
                </a:solidFill>
                <a:uFill>
                  <a:solidFill>
                    <a:srgbClr val="FFFFFF"/>
                  </a:solidFill>
                </a:uFill>
                <a:latin typeface="Calibri"/>
              </a:rPr>
              <a:t>, В. </a:t>
            </a:r>
            <a:r>
              <a:rPr lang="ru-RU" spc="-1" dirty="0" err="1">
                <a:solidFill>
                  <a:srgbClr val="000000"/>
                </a:solidFill>
                <a:uFill>
                  <a:solidFill>
                    <a:srgbClr val="FFFFFF"/>
                  </a:solidFill>
                </a:uFill>
                <a:latin typeface="Calibri"/>
              </a:rPr>
              <a:t>Конецкого</a:t>
            </a:r>
            <a:r>
              <a:rPr lang="ru-RU" spc="-1" dirty="0">
                <a:solidFill>
                  <a:srgbClr val="000000"/>
                </a:solidFill>
                <a:uFill>
                  <a:solidFill>
                    <a:srgbClr val="FFFFFF"/>
                  </a:solidFill>
                </a:uFill>
                <a:latin typeface="Calibri"/>
              </a:rPr>
              <a:t> и других</a:t>
            </a:r>
            <a:r>
              <a:rPr lang="ru-RU" spc="-1" dirty="0" smtClean="0">
                <a:solidFill>
                  <a:srgbClr val="000000"/>
                </a:solidFill>
                <a:uFill>
                  <a:solidFill>
                    <a:srgbClr val="FFFFFF"/>
                  </a:solidFill>
                </a:uFill>
                <a:latin typeface="Calibri"/>
              </a:rPr>
              <a:t>.</a:t>
            </a:r>
            <a:endParaRPr lang="ru-RU" spc="-1" dirty="0">
              <a:solidFill>
                <a:srgbClr val="000000"/>
              </a:solidFill>
              <a:uFill>
                <a:solidFill>
                  <a:srgbClr val="FFFFFF"/>
                </a:solidFill>
              </a:uFill>
            </a:endParaRPr>
          </a:p>
        </p:txBody>
      </p:sp>
      <p:sp>
        <p:nvSpPr>
          <p:cNvPr id="1051" name="CustomShape 2"/>
          <p:cNvSpPr/>
          <p:nvPr/>
        </p:nvSpPr>
        <p:spPr>
          <a:xfrm>
            <a:off x="467544" y="87564"/>
            <a:ext cx="8228520" cy="149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r>
              <a:rPr lang="ru-RU" sz="2800" b="1" spc="-1" dirty="0">
                <a:solidFill>
                  <a:srgbClr val="000000"/>
                </a:solidFill>
                <a:uFill>
                  <a:solidFill>
                    <a:srgbClr val="FFFFFF"/>
                  </a:solidFill>
                </a:uFill>
                <a:latin typeface="Calibri"/>
              </a:rPr>
              <a:t>31 мая </a:t>
            </a:r>
            <a:r>
              <a:rPr lang="ru-RU" sz="2800" b="1" spc="-1" dirty="0" smtClean="0">
                <a:solidFill>
                  <a:srgbClr val="000000"/>
                </a:solidFill>
                <a:uFill>
                  <a:solidFill>
                    <a:srgbClr val="FFFFFF"/>
                  </a:solidFill>
                </a:uFill>
                <a:latin typeface="Calibri"/>
              </a:rPr>
              <a:t>– </a:t>
            </a:r>
            <a:r>
              <a:rPr lang="ru-RU" sz="2800" b="1" spc="-1" dirty="0">
                <a:solidFill>
                  <a:srgbClr val="000000"/>
                </a:solidFill>
                <a:uFill>
                  <a:solidFill>
                    <a:srgbClr val="FFFFFF"/>
                  </a:solidFill>
                </a:uFill>
                <a:latin typeface="Calibri"/>
              </a:rPr>
              <a:t>130 лет со дня рождения русского писателя Константина Георгиевича Паустовского (1892-1968)</a:t>
            </a:r>
            <a:endParaRPr lang="ru-RU" spc="-1" dirty="0">
              <a:solidFill>
                <a:srgbClr val="000000"/>
              </a:solidFill>
              <a:uFill>
                <a:solidFill>
                  <a:srgbClr val="FFFFFF"/>
                </a:solidFill>
              </a:uFill>
            </a:endParaRPr>
          </a:p>
        </p:txBody>
      </p:sp>
      <p:sp>
        <p:nvSpPr>
          <p:cNvPr id="1052" name="CustomShape 3"/>
          <p:cNvSpPr/>
          <p:nvPr/>
        </p:nvSpPr>
        <p:spPr>
          <a:xfrm>
            <a:off x="899640" y="5661360"/>
            <a:ext cx="4175280" cy="1071720"/>
          </a:xfrm>
          <a:prstGeom prst="rect">
            <a:avLst/>
          </a:prstGeom>
          <a:noFill/>
          <a:ln>
            <a:noFill/>
          </a:ln>
        </p:spPr>
        <p:style>
          <a:lnRef idx="0">
            <a:scrgbClr r="0" g="0" b="0"/>
          </a:lnRef>
          <a:fillRef idx="0">
            <a:scrgbClr r="0" g="0" b="0"/>
          </a:fillRef>
          <a:effectRef idx="0">
            <a:scrgbClr r="0" g="0" b="0"/>
          </a:effectRef>
          <a:fontRef idx="minor"/>
        </p:style>
      </p:sp>
      <p:pic>
        <p:nvPicPr>
          <p:cNvPr id="1053" name="Picture 2"/>
          <p:cNvPicPr/>
          <p:nvPr/>
        </p:nvPicPr>
        <p:blipFill>
          <a:blip r:embed="rId2"/>
          <a:stretch/>
        </p:blipFill>
        <p:spPr>
          <a:xfrm rot="18600">
            <a:off x="6177600" y="4322520"/>
            <a:ext cx="1304640" cy="1853280"/>
          </a:xfrm>
          <a:prstGeom prst="rect">
            <a:avLst/>
          </a:prstGeom>
          <a:ln>
            <a:noFill/>
          </a:ln>
        </p:spPr>
      </p:pic>
      <p:pic>
        <p:nvPicPr>
          <p:cNvPr id="1054" name="Picture 3"/>
          <p:cNvPicPr/>
          <p:nvPr/>
        </p:nvPicPr>
        <p:blipFill>
          <a:blip r:embed="rId3"/>
          <a:stretch/>
        </p:blipFill>
        <p:spPr>
          <a:xfrm>
            <a:off x="7632000" y="2664000"/>
            <a:ext cx="1499400" cy="1991520"/>
          </a:xfrm>
          <a:prstGeom prst="rect">
            <a:avLst/>
          </a:prstGeom>
          <a:ln>
            <a:noFill/>
          </a:ln>
        </p:spPr>
      </p:pic>
      <p:pic>
        <p:nvPicPr>
          <p:cNvPr id="1055" name="Picture 4"/>
          <p:cNvPicPr/>
          <p:nvPr/>
        </p:nvPicPr>
        <p:blipFill>
          <a:blip r:embed="rId4"/>
          <a:stretch/>
        </p:blipFill>
        <p:spPr>
          <a:xfrm rot="21586200">
            <a:off x="6088464" y="1512000"/>
            <a:ext cx="1385280" cy="2143080"/>
          </a:xfrm>
          <a:prstGeom prst="rect">
            <a:avLst/>
          </a:prstGeom>
          <a:ln>
            <a:noFill/>
          </a:ln>
        </p:spPr>
      </p:pic>
    </p:spTree>
    <p:extLst>
      <p:ext uri="{BB962C8B-B14F-4D97-AF65-F5344CB8AC3E}">
        <p14:creationId xmlns:p14="http://schemas.microsoft.com/office/powerpoint/2010/main" xmlns="" val="88889954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TextShape 1"/>
          <p:cNvSpPr txBox="1"/>
          <p:nvPr/>
        </p:nvSpPr>
        <p:spPr>
          <a:xfrm>
            <a:off x="179512" y="329567"/>
            <a:ext cx="7848872" cy="720080"/>
          </a:xfrm>
          <a:prstGeom prst="rect">
            <a:avLst/>
          </a:prstGeom>
        </p:spPr>
        <p:txBody>
          <a:bodyPr/>
          <a:lstStyle/>
          <a:p>
            <a:pPr algn="ctr">
              <a:buSzPct val="128000"/>
              <a:buFont typeface="Georgia"/>
              <a:buChar char="*"/>
            </a:pPr>
            <a:r>
              <a:rPr lang="ru-RU" sz="2400" b="1" dirty="0">
                <a:solidFill>
                  <a:prstClr val="black"/>
                </a:solidFill>
              </a:rPr>
              <a:t>31 мая </a:t>
            </a:r>
            <a:r>
              <a:rPr lang="ru-RU" sz="2400" b="1" dirty="0" smtClean="0">
                <a:solidFill>
                  <a:prstClr val="black"/>
                </a:solidFill>
              </a:rPr>
              <a:t>– </a:t>
            </a:r>
            <a:r>
              <a:rPr lang="ru-RU" sz="2400" b="1" dirty="0">
                <a:solidFill>
                  <a:prstClr val="black"/>
                </a:solidFill>
              </a:rPr>
              <a:t>день рождения Тиля Уленшпигеля</a:t>
            </a:r>
            <a:endParaRPr sz="2400" dirty="0">
              <a:solidFill>
                <a:prstClr val="black"/>
              </a:solidFill>
            </a:endParaRPr>
          </a:p>
        </p:txBody>
      </p:sp>
      <p:sp>
        <p:nvSpPr>
          <p:cNvPr id="168" name="TextShape 2"/>
          <p:cNvSpPr txBox="1"/>
          <p:nvPr/>
        </p:nvSpPr>
        <p:spPr>
          <a:xfrm>
            <a:off x="936000" y="2069640"/>
            <a:ext cx="3123000" cy="3474360"/>
          </a:xfrm>
          <a:prstGeom prst="rect">
            <a:avLst/>
          </a:prstGeom>
        </p:spPr>
        <p:txBody>
          <a:bodyPr wrap="none" lIns="0" tIns="0" rIns="0" bIns="0"/>
          <a:lstStyle/>
          <a:p>
            <a:endParaRPr>
              <a:solidFill>
                <a:prstClr val="black"/>
              </a:solidFill>
            </a:endParaRPr>
          </a:p>
        </p:txBody>
      </p:sp>
      <p:sp>
        <p:nvSpPr>
          <p:cNvPr id="169" name="TextShape 3"/>
          <p:cNvSpPr txBox="1"/>
          <p:nvPr/>
        </p:nvSpPr>
        <p:spPr>
          <a:xfrm>
            <a:off x="4392000" y="2160000"/>
            <a:ext cx="3123000" cy="3474360"/>
          </a:xfrm>
          <a:prstGeom prst="rect">
            <a:avLst/>
          </a:prstGeom>
        </p:spPr>
        <p:txBody>
          <a:bodyPr wrap="none" lIns="0" tIns="0" rIns="0" bIns="0"/>
          <a:lstStyle/>
          <a:p>
            <a:endParaRPr>
              <a:solidFill>
                <a:prstClr val="black"/>
              </a:solidFill>
            </a:endParaRPr>
          </a:p>
        </p:txBody>
      </p:sp>
      <p:sp>
        <p:nvSpPr>
          <p:cNvPr id="8" name="Содержимое 7"/>
          <p:cNvSpPr>
            <a:spLocks noGrp="1"/>
          </p:cNvSpPr>
          <p:nvPr>
            <p:ph sz="quarter" idx="13"/>
          </p:nvPr>
        </p:nvSpPr>
        <p:spPr>
          <a:xfrm>
            <a:off x="2987824" y="1049648"/>
            <a:ext cx="6007829" cy="4884148"/>
          </a:xfrm>
        </p:spPr>
        <p:txBody>
          <a:bodyPr>
            <a:normAutofit/>
          </a:bodyPr>
          <a:lstStyle/>
          <a:p>
            <a:pPr algn="just"/>
            <a:r>
              <a:rPr lang="ru-RU" dirty="0" smtClean="0">
                <a:solidFill>
                  <a:schemeClr val="tx1"/>
                </a:solidFill>
                <a:latin typeface="Times New Roman" panose="02020603050405020304" pitchFamily="18" charset="0"/>
                <a:cs typeface="Times New Roman" panose="02020603050405020304" pitchFamily="18" charset="0"/>
              </a:rPr>
              <a:t>Тиль Уленшпигель – герой романа-поэмы </a:t>
            </a:r>
            <a:r>
              <a:rPr lang="ru-RU" dirty="0">
                <a:solidFill>
                  <a:schemeClr val="tx1"/>
                </a:solidFill>
                <a:latin typeface="Times New Roman" panose="02020603050405020304" pitchFamily="18" charset="0"/>
                <a:cs typeface="Times New Roman" panose="02020603050405020304" pitchFamily="18" charset="0"/>
              </a:rPr>
              <a:t>Шарля де Костера «Легенда об Уленшпигеле и </a:t>
            </a:r>
            <a:r>
              <a:rPr lang="ru-RU" dirty="0" err="1">
                <a:solidFill>
                  <a:schemeClr val="tx1"/>
                </a:solidFill>
                <a:latin typeface="Times New Roman" panose="02020603050405020304" pitchFamily="18" charset="0"/>
                <a:cs typeface="Times New Roman" panose="02020603050405020304" pitchFamily="18" charset="0"/>
              </a:rPr>
              <a:t>Ламме</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Гудзаке</a:t>
            </a:r>
            <a:r>
              <a:rPr lang="ru-RU" dirty="0">
                <a:solidFill>
                  <a:schemeClr val="tx1"/>
                </a:solidFill>
                <a:latin typeface="Times New Roman" panose="02020603050405020304" pitchFamily="18" charset="0"/>
                <a:cs typeface="Times New Roman" panose="02020603050405020304" pitchFamily="18" charset="0"/>
              </a:rPr>
              <a:t>, об их доблестных, забавных и достославных деяниях во Фландрии и других краях» (1867). </a:t>
            </a:r>
            <a:endParaRPr lang="ru-RU" dirty="0" smtClean="0">
              <a:solidFill>
                <a:schemeClr val="tx1"/>
              </a:solidFill>
              <a:latin typeface="Times New Roman" panose="02020603050405020304" pitchFamily="18" charset="0"/>
              <a:cs typeface="Times New Roman" panose="02020603050405020304" pitchFamily="18" charset="0"/>
            </a:endParaRPr>
          </a:p>
          <a:p>
            <a:pPr algn="just"/>
            <a:r>
              <a:rPr lang="ru-RU" dirty="0" smtClean="0">
                <a:solidFill>
                  <a:schemeClr val="tx1"/>
                </a:solidFill>
                <a:latin typeface="Times New Roman" panose="02020603050405020304" pitchFamily="18" charset="0"/>
                <a:cs typeface="Times New Roman" panose="02020603050405020304" pitchFamily="18" charset="0"/>
              </a:rPr>
              <a:t>В 1977 году </a:t>
            </a:r>
            <a:r>
              <a:rPr lang="ru-RU" dirty="0">
                <a:solidFill>
                  <a:schemeClr val="tx1"/>
                </a:solidFill>
                <a:latin typeface="Times New Roman" panose="02020603050405020304" pitchFamily="18" charset="0"/>
                <a:cs typeface="Times New Roman" panose="02020603050405020304" pitchFamily="18" charset="0"/>
              </a:rPr>
              <a:t>появилась русская киноверсия романа с </a:t>
            </a:r>
            <a:r>
              <a:rPr lang="ru-RU" dirty="0" err="1" smtClean="0">
                <a:solidFill>
                  <a:schemeClr val="tx1"/>
                </a:solidFill>
                <a:latin typeface="Times New Roman" panose="02020603050405020304" pitchFamily="18" charset="0"/>
                <a:cs typeface="Times New Roman" panose="02020603050405020304" pitchFamily="18" charset="0"/>
              </a:rPr>
              <a:t>Лембитом</a:t>
            </a:r>
            <a:r>
              <a:rPr lang="ru-RU" dirty="0" smtClean="0">
                <a:solidFill>
                  <a:schemeClr val="tx1"/>
                </a:solidFill>
                <a:latin typeface="Times New Roman" panose="02020603050405020304" pitchFamily="18" charset="0"/>
                <a:cs typeface="Times New Roman" panose="02020603050405020304" pitchFamily="18" charset="0"/>
              </a:rPr>
              <a:t> </a:t>
            </a:r>
            <a:r>
              <a:rPr lang="ru-RU" dirty="0" err="1" smtClean="0">
                <a:solidFill>
                  <a:schemeClr val="tx1"/>
                </a:solidFill>
                <a:latin typeface="Times New Roman" panose="02020603050405020304" pitchFamily="18" charset="0"/>
                <a:cs typeface="Times New Roman" panose="02020603050405020304" pitchFamily="18" charset="0"/>
              </a:rPr>
              <a:t>Ульфсаком</a:t>
            </a:r>
            <a:r>
              <a:rPr lang="ru-RU" dirty="0" smtClean="0">
                <a:solidFill>
                  <a:schemeClr val="tx1"/>
                </a:solidFill>
                <a:latin typeface="Times New Roman" panose="02020603050405020304" pitchFamily="18" charset="0"/>
                <a:cs typeface="Times New Roman" panose="02020603050405020304" pitchFamily="18" charset="0"/>
              </a:rPr>
              <a:t> </a:t>
            </a:r>
            <a:r>
              <a:rPr lang="ru-RU" dirty="0">
                <a:solidFill>
                  <a:schemeClr val="tx1"/>
                </a:solidFill>
                <a:latin typeface="Times New Roman" panose="02020603050405020304" pitchFamily="18" charset="0"/>
                <a:cs typeface="Times New Roman" panose="02020603050405020304" pitchFamily="18" charset="0"/>
              </a:rPr>
              <a:t>и </a:t>
            </a:r>
            <a:r>
              <a:rPr lang="ru-RU" dirty="0" smtClean="0">
                <a:solidFill>
                  <a:schemeClr val="tx1"/>
                </a:solidFill>
                <a:latin typeface="Times New Roman" panose="02020603050405020304" pitchFamily="18" charset="0"/>
                <a:cs typeface="Times New Roman" panose="02020603050405020304" pitchFamily="18" charset="0"/>
              </a:rPr>
              <a:t>Евгением Леоновым </a:t>
            </a:r>
            <a:r>
              <a:rPr lang="ru-RU" dirty="0">
                <a:solidFill>
                  <a:schemeClr val="tx1"/>
                </a:solidFill>
                <a:latin typeface="Times New Roman" panose="02020603050405020304" pitchFamily="18" charset="0"/>
                <a:cs typeface="Times New Roman" panose="02020603050405020304" pitchFamily="18" charset="0"/>
              </a:rPr>
              <a:t>в главных ролях. Большой популярностью пользовалась инсценировка, </a:t>
            </a:r>
            <a:r>
              <a:rPr lang="ru-RU" dirty="0" smtClean="0">
                <a:solidFill>
                  <a:schemeClr val="tx1"/>
                </a:solidFill>
                <a:latin typeface="Times New Roman" panose="02020603050405020304" pitchFamily="18" charset="0"/>
                <a:cs typeface="Times New Roman" panose="02020603050405020304" pitchFamily="18" charset="0"/>
              </a:rPr>
              <a:t>осуществлённая Марком Захаровым (театр Ленком</a:t>
            </a:r>
            <a:r>
              <a:rPr lang="ru-RU" dirty="0">
                <a:solidFill>
                  <a:schemeClr val="tx1"/>
                </a:solidFill>
                <a:latin typeface="Times New Roman" panose="02020603050405020304" pitchFamily="18" charset="0"/>
                <a:cs typeface="Times New Roman" panose="02020603050405020304" pitchFamily="18" charset="0"/>
              </a:rPr>
              <a:t>, 1974), с </a:t>
            </a:r>
            <a:r>
              <a:rPr lang="ru-RU" dirty="0" smtClean="0">
                <a:solidFill>
                  <a:schemeClr val="tx1"/>
                </a:solidFill>
                <a:latin typeface="Times New Roman" panose="02020603050405020304" pitchFamily="18" charset="0"/>
                <a:cs typeface="Times New Roman" panose="02020603050405020304" pitchFamily="18" charset="0"/>
              </a:rPr>
              <a:t>Николаем Караченцовым </a:t>
            </a:r>
            <a:r>
              <a:rPr lang="ru-RU" dirty="0">
                <a:solidFill>
                  <a:schemeClr val="tx1"/>
                </a:solidFill>
                <a:latin typeface="Times New Roman" panose="02020603050405020304" pitchFamily="18" charset="0"/>
                <a:cs typeface="Times New Roman" panose="02020603050405020304" pitchFamily="18" charset="0"/>
              </a:rPr>
              <a:t>в роли </a:t>
            </a:r>
            <a:r>
              <a:rPr lang="ru-RU" dirty="0" smtClean="0">
                <a:solidFill>
                  <a:schemeClr val="tx1"/>
                </a:solidFill>
                <a:latin typeface="Times New Roman" panose="02020603050405020304" pitchFamily="18" charset="0"/>
                <a:cs typeface="Times New Roman" panose="02020603050405020304" pitchFamily="18" charset="0"/>
              </a:rPr>
              <a:t>Тиля Уленшпигеля</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pic>
        <p:nvPicPr>
          <p:cNvPr id="1029" name="Picture 5" descr="Y:\Рыбак\Шарики\1586375.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66049" y="5246198"/>
            <a:ext cx="668711" cy="1271888"/>
          </a:xfrm>
          <a:prstGeom prst="rect">
            <a:avLst/>
          </a:prstGeom>
          <a:noFill/>
          <a:extLst>
            <a:ext uri="{909E8E84-426E-40DD-AFC4-6F175D3DCCD1}">
              <a14:hiddenFill xmlns:a14="http://schemas.microsoft.com/office/drawing/2010/main" xmlns="">
                <a:solidFill>
                  <a:srgbClr val="FFFFFF"/>
                </a:solidFill>
              </a14:hiddenFill>
            </a:ext>
          </a:extLst>
        </p:spPr>
      </p:pic>
      <p:pic>
        <p:nvPicPr>
          <p:cNvPr id="11269" name="Picture 5" descr="Y:\Рыбак\Шарики\Фейрверк ум..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039100" y="5246198"/>
            <a:ext cx="1828800" cy="1143000"/>
          </a:xfrm>
          <a:prstGeom prst="rect">
            <a:avLst/>
          </a:prstGeom>
          <a:noFill/>
          <a:extLst>
            <a:ext uri="{909E8E84-426E-40DD-AFC4-6F175D3DCCD1}">
              <a14:hiddenFill xmlns:a14="http://schemas.microsoft.com/office/drawing/2010/main" xmlns="">
                <a:solidFill>
                  <a:srgbClr val="FFFFFF"/>
                </a:solidFill>
              </a14:hiddenFill>
            </a:ext>
          </a:extLst>
        </p:spPr>
      </p:pic>
      <p:pic>
        <p:nvPicPr>
          <p:cNvPr id="12291" name="Picture 3" descr="Y:\Рыбак\Шарики\Зелёный шарик.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38536" y="5058932"/>
            <a:ext cx="594928" cy="1646420"/>
          </a:xfrm>
          <a:prstGeom prst="rect">
            <a:avLst/>
          </a:prstGeom>
          <a:noFill/>
          <a:extLst>
            <a:ext uri="{909E8E84-426E-40DD-AFC4-6F175D3DCCD1}">
              <a14:hiddenFill xmlns:a14="http://schemas.microsoft.com/office/drawing/2010/main" xmlns="">
                <a:solidFill>
                  <a:srgbClr val="FFFFFF"/>
                </a:solidFill>
              </a14:hiddenFill>
            </a:ext>
          </a:extLst>
        </p:spPr>
      </p:pic>
      <p:pic>
        <p:nvPicPr>
          <p:cNvPr id="12292" name="Picture 4" descr="Y:\Рыбак\Шарики\Торт 1.pn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567828" y="188640"/>
            <a:ext cx="1006040" cy="754531"/>
          </a:xfrm>
          <a:prstGeom prst="rect">
            <a:avLst/>
          </a:prstGeom>
          <a:noFill/>
          <a:extLst>
            <a:ext uri="{909E8E84-426E-40DD-AFC4-6F175D3DCCD1}">
              <a14:hiddenFill xmlns:a14="http://schemas.microsoft.com/office/drawing/2010/main" xmlns="">
                <a:solidFill>
                  <a:srgbClr val="FFFFFF"/>
                </a:solidFill>
              </a14:hiddenFill>
            </a:ext>
          </a:extLst>
        </p:spPr>
      </p:pic>
      <p:pic>
        <p:nvPicPr>
          <p:cNvPr id="10242" name="Picture 2" descr="C:\Users\Администратор\Pictures\2017-06-07\Scan10003.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06853" y="1628800"/>
            <a:ext cx="2318392" cy="295232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753485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50000">
              <a:srgbClr val="FFFF00"/>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9219" name="Picture 3" descr="Y:\Рыбак\Шарики\Фейрверк ум. 4.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046124" y="5183707"/>
            <a:ext cx="1828800" cy="1143000"/>
          </a:xfrm>
          <a:prstGeom prst="rect">
            <a:avLst/>
          </a:prstGeom>
          <a:noFill/>
          <a:extLst>
            <a:ext uri="{909E8E84-426E-40DD-AFC4-6F175D3DCCD1}">
              <a14:hiddenFill xmlns:a14="http://schemas.microsoft.com/office/drawing/2010/main" xmlns="">
                <a:solidFill>
                  <a:srgbClr val="FFFFFF"/>
                </a:solidFill>
              </a14:hiddenFill>
            </a:ext>
          </a:extLst>
        </p:spPr>
      </p:pic>
      <p:pic>
        <p:nvPicPr>
          <p:cNvPr id="9220" name="Picture 4" descr="Y:\Рыбак\Шарики\Фейрверк ум..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5407" y="116632"/>
            <a:ext cx="1828800" cy="1143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Заголовок 1"/>
          <p:cNvSpPr>
            <a:spLocks noGrp="1"/>
          </p:cNvSpPr>
          <p:nvPr>
            <p:ph type="title"/>
          </p:nvPr>
        </p:nvSpPr>
        <p:spPr>
          <a:xfrm>
            <a:off x="611560" y="296652"/>
            <a:ext cx="8244681" cy="900113"/>
          </a:xfrm>
        </p:spPr>
        <p:txBody>
          <a:bodyPr/>
          <a:lstStyle/>
          <a:p>
            <a:r>
              <a:rPr lang="ru-RU" sz="2800" b="1" dirty="0" smtClean="0">
                <a:solidFill>
                  <a:schemeClr val="tx1"/>
                </a:solidFill>
              </a:rPr>
              <a:t>3 апреля – день рождения Акакия </a:t>
            </a:r>
            <a:r>
              <a:rPr lang="ru-RU" sz="2800" b="1" dirty="0" err="1" smtClean="0">
                <a:solidFill>
                  <a:schemeClr val="tx1"/>
                </a:solidFill>
              </a:rPr>
              <a:t>Аккакиевича</a:t>
            </a:r>
            <a:r>
              <a:rPr lang="ru-RU" sz="2800" b="1" dirty="0" smtClean="0">
                <a:solidFill>
                  <a:schemeClr val="tx1"/>
                </a:solidFill>
              </a:rPr>
              <a:t> </a:t>
            </a:r>
            <a:r>
              <a:rPr lang="ru-RU" sz="2800" b="1" dirty="0" err="1" smtClean="0">
                <a:solidFill>
                  <a:schemeClr val="tx1"/>
                </a:solidFill>
              </a:rPr>
              <a:t>Башмачкина</a:t>
            </a:r>
            <a:endParaRPr lang="ru-RU" sz="2800" b="1" dirty="0">
              <a:solidFill>
                <a:schemeClr val="tx1"/>
              </a:solidFill>
            </a:endParaRPr>
          </a:p>
        </p:txBody>
      </p:sp>
      <p:sp>
        <p:nvSpPr>
          <p:cNvPr id="3" name="Объект 2"/>
          <p:cNvSpPr>
            <a:spLocks noGrp="1"/>
          </p:cNvSpPr>
          <p:nvPr>
            <p:ph idx="1"/>
          </p:nvPr>
        </p:nvSpPr>
        <p:spPr>
          <a:xfrm>
            <a:off x="306629" y="1412776"/>
            <a:ext cx="5544616" cy="5112568"/>
          </a:xfrm>
        </p:spPr>
        <p:txBody>
          <a:bodyPr/>
          <a:lstStyle/>
          <a:p>
            <a:pPr algn="just"/>
            <a:r>
              <a:rPr lang="ru-RU" sz="1600" dirty="0">
                <a:solidFill>
                  <a:schemeClr val="tx1"/>
                </a:solidFill>
              </a:rPr>
              <a:t>Акакий Акакиевич </a:t>
            </a:r>
            <a:r>
              <a:rPr lang="ru-RU" sz="1600" dirty="0" err="1" smtClean="0">
                <a:solidFill>
                  <a:schemeClr val="tx1"/>
                </a:solidFill>
              </a:rPr>
              <a:t>Башмачкин</a:t>
            </a:r>
            <a:r>
              <a:rPr lang="ru-RU" sz="1600" dirty="0">
                <a:solidFill>
                  <a:schemeClr val="tx1"/>
                </a:solidFill>
              </a:rPr>
              <a:t> </a:t>
            </a:r>
            <a:r>
              <a:rPr lang="ru-RU" sz="1600" dirty="0" smtClean="0">
                <a:solidFill>
                  <a:schemeClr val="tx1"/>
                </a:solidFill>
              </a:rPr>
              <a:t>– главный </a:t>
            </a:r>
            <a:r>
              <a:rPr lang="ru-RU" sz="1600" dirty="0">
                <a:solidFill>
                  <a:schemeClr val="tx1"/>
                </a:solidFill>
              </a:rPr>
              <a:t>герой </a:t>
            </a:r>
            <a:r>
              <a:rPr lang="ru-RU" sz="1600" dirty="0" smtClean="0">
                <a:solidFill>
                  <a:schemeClr val="tx1"/>
                </a:solidFill>
              </a:rPr>
              <a:t>повести Николая Гоголя «Шинель» – бедный </a:t>
            </a:r>
            <a:r>
              <a:rPr lang="ru-RU" sz="1600" dirty="0">
                <a:solidFill>
                  <a:schemeClr val="tx1"/>
                </a:solidFill>
              </a:rPr>
              <a:t>титулярный советник из Петербурга. Он ревностно выполнял свои обязанности, очень любил ручное переписывание бумаг, но в общем роль его в департаменте была крайне незначительна, из-за чего над ним нередко подшучивали молодые чиновники.</a:t>
            </a:r>
          </a:p>
          <a:p>
            <a:pPr algn="just"/>
            <a:r>
              <a:rPr lang="ru-RU" sz="1600" dirty="0" smtClean="0">
                <a:solidFill>
                  <a:schemeClr val="tx1"/>
                </a:solidFill>
              </a:rPr>
              <a:t>«Шинель</a:t>
            </a:r>
            <a:r>
              <a:rPr lang="ru-RU" sz="1600" dirty="0">
                <a:solidFill>
                  <a:schemeClr val="tx1"/>
                </a:solidFill>
              </a:rPr>
              <a:t>» — одна из петербургских повестей Николая Гоголя. Увидела свет в 3-м томе собрания сочинений Гоголя, отпечатанного на исходе 1842 года и поступившего в продажу в последней декаде января 1843 </a:t>
            </a:r>
            <a:r>
              <a:rPr lang="ru-RU" sz="1600" dirty="0" smtClean="0">
                <a:solidFill>
                  <a:schemeClr val="tx1"/>
                </a:solidFill>
              </a:rPr>
              <a:t>года. </a:t>
            </a:r>
            <a:r>
              <a:rPr lang="ru-RU" sz="1600" dirty="0">
                <a:solidFill>
                  <a:schemeClr val="tx1"/>
                </a:solidFill>
              </a:rPr>
              <a:t>Вошла в историю русской литературы как «манифест социального равенства и неотъемлемых прав личности в любом её состоянии и звании</a:t>
            </a:r>
            <a:r>
              <a:rPr lang="ru-RU" sz="1600" dirty="0" smtClean="0">
                <a:solidFill>
                  <a:schemeClr val="tx1"/>
                </a:solidFill>
              </a:rPr>
              <a:t>».</a:t>
            </a:r>
            <a:endParaRPr lang="ru-RU" sz="1600" dirty="0">
              <a:solidFill>
                <a:schemeClr val="tx1"/>
              </a:solidFill>
            </a:endParaRPr>
          </a:p>
        </p:txBody>
      </p:sp>
      <p:pic>
        <p:nvPicPr>
          <p:cNvPr id="13315"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rot="1158782">
            <a:off x="5445792" y="5029078"/>
            <a:ext cx="1828800" cy="1146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4" name="Picture 2" descr="C:\Users\Администратор\Pictures\2017-05-18\Scan10004.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84168" y="1259632"/>
            <a:ext cx="1560007" cy="2203376"/>
          </a:xfrm>
          <a:prstGeom prst="rect">
            <a:avLst/>
          </a:prstGeom>
          <a:noFill/>
          <a:extLst>
            <a:ext uri="{909E8E84-426E-40DD-AFC4-6F175D3DCCD1}">
              <a14:hiddenFill xmlns:a14="http://schemas.microsoft.com/office/drawing/2010/main" xmlns="">
                <a:solidFill>
                  <a:srgbClr val="FFFFFF"/>
                </a:solidFill>
              </a14:hiddenFill>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rot="21228224">
            <a:off x="728021" y="5085184"/>
            <a:ext cx="1828800" cy="1146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6" name="Picture 4" descr="C:\Users\Администратор\Pictures\2017-06-07\Scan10004.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208279" y="2985569"/>
            <a:ext cx="1655815" cy="261659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5333433"/>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a:blipFill>
        <a:effectLst/>
      </p:bgPr>
    </p:bg>
    <p:spTree>
      <p:nvGrpSpPr>
        <p:cNvPr id="1" name=""/>
        <p:cNvGrpSpPr/>
        <p:nvPr/>
      </p:nvGrpSpPr>
      <p:grpSpPr>
        <a:xfrm>
          <a:off x="0" y="0"/>
          <a:ext cx="0" cy="0"/>
          <a:chOff x="0" y="0"/>
          <a:chExt cx="0" cy="0"/>
        </a:xfrm>
      </p:grpSpPr>
      <p:sp>
        <p:nvSpPr>
          <p:cNvPr id="731" name="TextShape 1"/>
          <p:cNvSpPr txBox="1"/>
          <p:nvPr/>
        </p:nvSpPr>
        <p:spPr>
          <a:xfrm>
            <a:off x="251520" y="116632"/>
            <a:ext cx="8604480" cy="899640"/>
          </a:xfrm>
          <a:prstGeom prst="rect">
            <a:avLst/>
          </a:prstGeom>
          <a:noFill/>
          <a:ln>
            <a:noFill/>
          </a:ln>
        </p:spPr>
        <p:txBody>
          <a:bodyPr anchor="ctr"/>
          <a:lstStyle/>
          <a:p>
            <a:pPr algn="ctr">
              <a:lnSpc>
                <a:spcPct val="100000"/>
              </a:lnSpc>
            </a:pPr>
            <a:r>
              <a:rPr lang="ru-RU" sz="2800" b="1" strike="noStrike" spc="-1" dirty="0">
                <a:solidFill>
                  <a:srgbClr val="0070C0"/>
                </a:solidFill>
                <a:uFill>
                  <a:solidFill>
                    <a:srgbClr val="FFFFFF"/>
                  </a:solidFill>
                </a:uFill>
                <a:latin typeface="Cassandra"/>
              </a:rPr>
              <a:t>4 апреля </a:t>
            </a:r>
            <a:r>
              <a:rPr lang="ru-RU" sz="2800" b="1" strike="noStrike" spc="-1" dirty="0" smtClean="0">
                <a:solidFill>
                  <a:srgbClr val="0070C0"/>
                </a:solidFill>
                <a:uFill>
                  <a:solidFill>
                    <a:srgbClr val="FFFFFF"/>
                  </a:solidFill>
                </a:uFill>
                <a:latin typeface="Cassandra"/>
              </a:rPr>
              <a:t>– день </a:t>
            </a:r>
            <a:r>
              <a:rPr lang="ru-RU" sz="2800" b="1" strike="noStrike" spc="-1" dirty="0">
                <a:solidFill>
                  <a:srgbClr val="0070C0"/>
                </a:solidFill>
                <a:uFill>
                  <a:solidFill>
                    <a:srgbClr val="FFFFFF"/>
                  </a:solidFill>
                </a:uFill>
                <a:latin typeface="Cassandra"/>
              </a:rPr>
              <a:t>рождения Снегурочки</a:t>
            </a:r>
            <a:endParaRPr lang="ru-RU" sz="1800" b="1" strike="noStrike" spc="-1" dirty="0">
              <a:solidFill>
                <a:srgbClr val="0070C0"/>
              </a:solidFill>
              <a:uFill>
                <a:solidFill>
                  <a:srgbClr val="FFFFFF"/>
                </a:solidFill>
              </a:uFill>
              <a:latin typeface="Calibri"/>
            </a:endParaRPr>
          </a:p>
        </p:txBody>
      </p:sp>
      <p:sp>
        <p:nvSpPr>
          <p:cNvPr id="732" name="TextShape 2"/>
          <p:cNvSpPr txBox="1"/>
          <p:nvPr/>
        </p:nvSpPr>
        <p:spPr>
          <a:xfrm>
            <a:off x="107504" y="1052735"/>
            <a:ext cx="8856984" cy="3646005"/>
          </a:xfrm>
          <a:prstGeom prst="rect">
            <a:avLst/>
          </a:prstGeom>
          <a:noFill/>
          <a:ln>
            <a:noFill/>
          </a:ln>
        </p:spPr>
        <p:txBody>
          <a:bodyPr/>
          <a:lstStyle/>
          <a:p>
            <a:pPr marL="343080" indent="-342720" algn="just">
              <a:lnSpc>
                <a:spcPct val="100000"/>
              </a:lnSpc>
              <a:buClr>
                <a:srgbClr val="000000"/>
              </a:buClr>
              <a:buFont typeface="Wingdings 2" charset="2"/>
              <a:buChar char=""/>
            </a:pPr>
            <a:r>
              <a:rPr lang="ru-RU" sz="1900" b="0" strike="noStrike" spc="-1" dirty="0">
                <a:solidFill>
                  <a:srgbClr val="000000"/>
                </a:solidFill>
                <a:uFill>
                  <a:solidFill>
                    <a:srgbClr val="FFFFFF"/>
                  </a:solidFill>
                </a:uFill>
                <a:latin typeface="Calibri"/>
              </a:rPr>
              <a:t>Сказочный и новогодний персонаж, внучка Деда Мороза, его постоянная спутница и помощница. </a:t>
            </a:r>
            <a:endParaRPr lang="ru-RU" sz="1900" b="0" strike="noStrike" spc="-1" dirty="0">
              <a:solidFill>
                <a:srgbClr val="4A452A"/>
              </a:solidFill>
              <a:uFill>
                <a:solidFill>
                  <a:srgbClr val="FFFFFF"/>
                </a:solidFill>
              </a:uFill>
              <a:latin typeface="Calibri"/>
            </a:endParaRPr>
          </a:p>
          <a:p>
            <a:pPr marL="343080" indent="-342720" algn="just">
              <a:lnSpc>
                <a:spcPct val="100000"/>
              </a:lnSpc>
              <a:buClr>
                <a:srgbClr val="000000"/>
              </a:buClr>
              <a:buFont typeface="Wingdings 2" charset="2"/>
              <a:buChar char=""/>
            </a:pPr>
            <a:r>
              <a:rPr lang="ru-RU" sz="1900" b="0" strike="noStrike" spc="-1" dirty="0">
                <a:solidFill>
                  <a:srgbClr val="000000"/>
                </a:solidFill>
                <a:uFill>
                  <a:solidFill>
                    <a:srgbClr val="FFFFFF"/>
                  </a:solidFill>
                </a:uFill>
                <a:latin typeface="Calibri"/>
              </a:rPr>
              <a:t>Образ Снегурочки уникален: он не зафиксирован в славянском народном обряде. Однако в русском фольклоре она появилась в XIX веке как персонаж народной сказки о сделанной из снега девочке Снегурке (</a:t>
            </a:r>
            <a:r>
              <a:rPr lang="ru-RU" sz="1900" b="0" strike="noStrike" spc="-1" dirty="0" err="1">
                <a:solidFill>
                  <a:srgbClr val="000000"/>
                </a:solidFill>
                <a:uFill>
                  <a:solidFill>
                    <a:srgbClr val="FFFFFF"/>
                  </a:solidFill>
                </a:uFill>
                <a:latin typeface="Calibri"/>
              </a:rPr>
              <a:t>Снежевиночке</a:t>
            </a:r>
            <a:r>
              <a:rPr lang="ru-RU" sz="1900" b="0" strike="noStrike" spc="-1" dirty="0">
                <a:solidFill>
                  <a:srgbClr val="000000"/>
                </a:solidFill>
                <a:uFill>
                  <a:solidFill>
                    <a:srgbClr val="FFFFFF"/>
                  </a:solidFill>
                </a:uFill>
                <a:latin typeface="Calibri"/>
              </a:rPr>
              <a:t>), которая ожила.</a:t>
            </a:r>
            <a:endParaRPr lang="ru-RU" sz="1900" b="0" strike="noStrike" spc="-1" dirty="0">
              <a:solidFill>
                <a:srgbClr val="4A452A"/>
              </a:solidFill>
              <a:uFill>
                <a:solidFill>
                  <a:srgbClr val="FFFFFF"/>
                </a:solidFill>
              </a:uFill>
              <a:latin typeface="Calibri"/>
            </a:endParaRPr>
          </a:p>
          <a:p>
            <a:pPr marL="343080" indent="-342720" algn="just">
              <a:lnSpc>
                <a:spcPct val="100000"/>
              </a:lnSpc>
              <a:buClr>
                <a:srgbClr val="000000"/>
              </a:buClr>
              <a:buFont typeface="Wingdings 2" charset="2"/>
              <a:buChar char=""/>
            </a:pPr>
            <a:r>
              <a:rPr lang="ru-RU" sz="1900" b="0" strike="noStrike" spc="-1" dirty="0">
                <a:solidFill>
                  <a:srgbClr val="000000"/>
                </a:solidFill>
                <a:uFill>
                  <a:solidFill>
                    <a:srgbClr val="FFFFFF"/>
                  </a:solidFill>
                </a:uFill>
                <a:latin typeface="Calibri"/>
              </a:rPr>
              <a:t>Впервые сказку о Снегурке и </a:t>
            </a:r>
            <a:r>
              <a:rPr lang="ru-RU" sz="1900" b="0" strike="noStrike" spc="-1" dirty="0" smtClean="0">
                <a:solidFill>
                  <a:srgbClr val="000000"/>
                </a:solidFill>
                <a:uFill>
                  <a:solidFill>
                    <a:srgbClr val="FFFFFF"/>
                  </a:solidFill>
                </a:uFill>
                <a:latin typeface="Calibri"/>
              </a:rPr>
              <a:t>её </a:t>
            </a:r>
            <a:r>
              <a:rPr lang="ru-RU" sz="1900" b="0" strike="noStrike" spc="-1" dirty="0">
                <a:solidFill>
                  <a:srgbClr val="000000"/>
                </a:solidFill>
                <a:uFill>
                  <a:solidFill>
                    <a:srgbClr val="FFFFFF"/>
                  </a:solidFill>
                </a:uFill>
                <a:latin typeface="Calibri"/>
              </a:rPr>
              <a:t>родителях-стариках в 1869-м записал в своих трудах «Поэтические воззрения славян на природу» выдающийся русский собиратель фольклора Александр Афанасьев.</a:t>
            </a:r>
            <a:endParaRPr lang="ru-RU" sz="1900" b="0" strike="noStrike" spc="-1" dirty="0">
              <a:solidFill>
                <a:srgbClr val="4A452A"/>
              </a:solidFill>
              <a:uFill>
                <a:solidFill>
                  <a:srgbClr val="FFFFFF"/>
                </a:solidFill>
              </a:uFill>
              <a:latin typeface="Calibri"/>
            </a:endParaRPr>
          </a:p>
          <a:p>
            <a:pPr marL="343080" indent="-342720" algn="just">
              <a:lnSpc>
                <a:spcPct val="100000"/>
              </a:lnSpc>
              <a:buClr>
                <a:srgbClr val="000000"/>
              </a:buClr>
              <a:buFont typeface="Wingdings 2" charset="2"/>
              <a:buChar char=""/>
            </a:pPr>
            <a:r>
              <a:rPr lang="ru-RU" sz="1900" b="0" strike="noStrike" spc="-1" dirty="0">
                <a:solidFill>
                  <a:srgbClr val="000000"/>
                </a:solidFill>
                <a:uFill>
                  <a:solidFill>
                    <a:srgbClr val="FFFFFF"/>
                  </a:solidFill>
                </a:uFill>
                <a:latin typeface="Calibri"/>
              </a:rPr>
              <a:t>В Костроме есть «Терем Снегурочки», в котором та круглый год принимает гостей. 4 апреля 2009 года был впервые официально отмечен день рождения Снегурочки. С этого времени день рождения Снегурочки отмечается в Костроме ежегодно.</a:t>
            </a:r>
            <a:endParaRPr lang="ru-RU" sz="1900" b="0" strike="noStrike" spc="-1" dirty="0">
              <a:solidFill>
                <a:srgbClr val="4A452A"/>
              </a:solidFill>
              <a:uFill>
                <a:solidFill>
                  <a:srgbClr val="FFFFFF"/>
                </a:solidFill>
              </a:uFill>
              <a:latin typeface="Calibri"/>
            </a:endParaRPr>
          </a:p>
        </p:txBody>
      </p:sp>
      <p:pic>
        <p:nvPicPr>
          <p:cNvPr id="733" name="Picture 2"/>
          <p:cNvPicPr/>
          <p:nvPr/>
        </p:nvPicPr>
        <p:blipFill>
          <a:blip r:embed="rId3"/>
          <a:stretch/>
        </p:blipFill>
        <p:spPr>
          <a:xfrm>
            <a:off x="6660232" y="4698741"/>
            <a:ext cx="1511640" cy="2103480"/>
          </a:xfrm>
          <a:prstGeom prst="rect">
            <a:avLst/>
          </a:prstGeom>
          <a:ln>
            <a:noFill/>
          </a:ln>
        </p:spPr>
      </p:pic>
      <p:pic>
        <p:nvPicPr>
          <p:cNvPr id="734" name="Picture 3"/>
          <p:cNvPicPr/>
          <p:nvPr/>
        </p:nvPicPr>
        <p:blipFill>
          <a:blip r:embed="rId4"/>
          <a:stretch/>
        </p:blipFill>
        <p:spPr>
          <a:xfrm>
            <a:off x="3203848" y="4652596"/>
            <a:ext cx="1555560" cy="2025720"/>
          </a:xfrm>
          <a:prstGeom prst="rect">
            <a:avLst/>
          </a:prstGeom>
          <a:ln>
            <a:noFill/>
          </a:ln>
        </p:spPr>
      </p:pic>
      <p:pic>
        <p:nvPicPr>
          <p:cNvPr id="735" name="Picture 2"/>
          <p:cNvPicPr/>
          <p:nvPr/>
        </p:nvPicPr>
        <p:blipFill>
          <a:blip r:embed="rId5"/>
          <a:stretch/>
        </p:blipFill>
        <p:spPr>
          <a:xfrm>
            <a:off x="827584" y="5186583"/>
            <a:ext cx="888480" cy="1364760"/>
          </a:xfrm>
          <a:prstGeom prst="rect">
            <a:avLst/>
          </a:prstGeom>
          <a:ln>
            <a:noFill/>
          </a:ln>
        </p:spPr>
      </p:pic>
      <p:pic>
        <p:nvPicPr>
          <p:cNvPr id="736" name="Picture 3"/>
          <p:cNvPicPr/>
          <p:nvPr/>
        </p:nvPicPr>
        <p:blipFill>
          <a:blip r:embed="rId6"/>
          <a:stretch/>
        </p:blipFill>
        <p:spPr>
          <a:xfrm>
            <a:off x="5436096" y="5208928"/>
            <a:ext cx="609840" cy="13647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4"/>
          <p:cNvSpPr>
            <a:spLocks noGrp="1"/>
          </p:cNvSpPr>
          <p:nvPr>
            <p:ph type="subTitle"/>
          </p:nvPr>
        </p:nvSpPr>
        <p:spPr>
          <a:xfrm>
            <a:off x="394088" y="1104393"/>
            <a:ext cx="5616624" cy="4536504"/>
          </a:xfrm>
        </p:spPr>
        <p:txBody>
          <a:bodyPr/>
          <a:lstStyle/>
          <a:p>
            <a:pPr algn="just"/>
            <a:r>
              <a:rPr lang="ru-RU" dirty="0" smtClean="0"/>
              <a:t>      4 апреля 1932 года </a:t>
            </a:r>
            <a:r>
              <a:rPr lang="ru-RU" dirty="0" smtClean="0">
                <a:solidFill>
                  <a:schemeClr val="tx1"/>
                </a:solidFill>
              </a:rPr>
              <a:t>американский</a:t>
            </a:r>
            <a:r>
              <a:rPr lang="ru-RU" dirty="0" smtClean="0"/>
              <a:t> биохимик Чарльз </a:t>
            </a:r>
            <a:r>
              <a:rPr lang="ru-RU" dirty="0" err="1" smtClean="0"/>
              <a:t>Глен</a:t>
            </a:r>
            <a:r>
              <a:rPr lang="ru-RU" dirty="0" smtClean="0"/>
              <a:t> Кинг (1896–1988) впервые выделил витамин </a:t>
            </a:r>
            <a:r>
              <a:rPr lang="ru-RU" b="1" i="1" dirty="0" smtClean="0"/>
              <a:t>С</a:t>
            </a:r>
            <a:r>
              <a:rPr lang="ru-RU" dirty="0" smtClean="0"/>
              <a:t>. Данный витамин очень важен для жизнедеятельности человеческого организма. Он играет основную роль в образовании коллагена, который необходим для роста и восстановления клеток ткани, десен, кровеносных сосудов, костей и зубов, а также способствует усвоению организмом железа.</a:t>
            </a:r>
          </a:p>
          <a:p>
            <a:pPr algn="just"/>
            <a:r>
              <a:rPr lang="ru-RU" dirty="0" smtClean="0"/>
              <a:t>     О существовании таких веществ как витамины, ученые догадывались задолго до открытия Кинга.</a:t>
            </a:r>
            <a:endParaRPr lang="ru-RU" dirty="0"/>
          </a:p>
        </p:txBody>
      </p:sp>
      <p:sp>
        <p:nvSpPr>
          <p:cNvPr id="4" name="Заголовок 3"/>
          <p:cNvSpPr>
            <a:spLocks noGrp="1"/>
          </p:cNvSpPr>
          <p:nvPr>
            <p:ph type="title"/>
          </p:nvPr>
        </p:nvSpPr>
        <p:spPr>
          <a:xfrm>
            <a:off x="323528" y="296640"/>
            <a:ext cx="8532472" cy="899640"/>
          </a:xfrm>
        </p:spPr>
        <p:txBody>
          <a:bodyPr/>
          <a:lstStyle/>
          <a:p>
            <a:pPr algn="ctr"/>
            <a:r>
              <a:rPr lang="ru-RU" sz="2200" b="1" dirty="0" smtClean="0">
                <a:solidFill>
                  <a:srgbClr val="00B050"/>
                </a:solidFill>
                <a:latin typeface="Cassandra"/>
              </a:rPr>
              <a:t>4 апреля – 90 лет назад американский учёный Кинг впервые выделил витамин </a:t>
            </a:r>
            <a:r>
              <a:rPr lang="ru-RU" sz="2200" b="1" i="1" dirty="0" smtClean="0">
                <a:solidFill>
                  <a:srgbClr val="00B050"/>
                </a:solidFill>
                <a:latin typeface="Cassandra"/>
              </a:rPr>
              <a:t>C</a:t>
            </a:r>
            <a:r>
              <a:rPr lang="ru-RU" sz="2200" b="1" dirty="0" smtClean="0">
                <a:solidFill>
                  <a:srgbClr val="00B050"/>
                </a:solidFill>
                <a:latin typeface="Cassandra"/>
              </a:rPr>
              <a:t> (аскорбиновую кислоту) (1932</a:t>
            </a:r>
            <a:r>
              <a:rPr lang="ru-RU" sz="2200" b="1" dirty="0" smtClean="0">
                <a:solidFill>
                  <a:srgbClr val="00B050"/>
                </a:solidFill>
              </a:rPr>
              <a:t>)</a:t>
            </a:r>
            <a:endParaRPr lang="ru-RU" sz="2200" b="1" dirty="0">
              <a:solidFill>
                <a:srgbClr val="00B050"/>
              </a:solidFill>
            </a:endParaRPr>
          </a:p>
        </p:txBody>
      </p:sp>
      <p:pic>
        <p:nvPicPr>
          <p:cNvPr id="1027" name="Picture 3" descr="C:\Users\Администратор\Pictures\vitaminy-dlya-rosta-i-zdorovy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020272" y="5157192"/>
            <a:ext cx="1607000" cy="96741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Прямоугольник 5"/>
          <p:cNvSpPr/>
          <p:nvPr/>
        </p:nvSpPr>
        <p:spPr>
          <a:xfrm>
            <a:off x="179512" y="260648"/>
            <a:ext cx="8784976" cy="633670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074" name="Picture 2" descr="Y:\Методисты\Нероба\4 четверть\Витаминки.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00192" y="1844824"/>
            <a:ext cx="2232248" cy="294726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2010344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Тема Office">
  <a:themeElements>
    <a:clrScheme name="Яркая">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9.xml><?xml version="1.0" encoding="utf-8"?>
<a:theme xmlns:a="http://schemas.openxmlformats.org/drawingml/2006/main" name="6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10014</TotalTime>
  <Words>8045</Words>
  <Application>Microsoft Office PowerPoint</Application>
  <PresentationFormat>Экран (4:3)</PresentationFormat>
  <Paragraphs>337</Paragraphs>
  <Slides>69</Slides>
  <Notes>2</Notes>
  <HiddenSlides>0</HiddenSlides>
  <MMClips>0</MMClips>
  <ScaleCrop>false</ScaleCrop>
  <HeadingPairs>
    <vt:vector size="4" baseType="variant">
      <vt:variant>
        <vt:lpstr>Тема</vt:lpstr>
      </vt:variant>
      <vt:variant>
        <vt:i4>14</vt:i4>
      </vt:variant>
      <vt:variant>
        <vt:lpstr>Заголовки слайдов</vt:lpstr>
      </vt:variant>
      <vt:variant>
        <vt:i4>69</vt:i4>
      </vt:variant>
    </vt:vector>
  </HeadingPairs>
  <TitlesOfParts>
    <vt:vector size="83" baseType="lpstr">
      <vt:lpstr>Office Theme</vt:lpstr>
      <vt:lpstr>Office Theme</vt:lpstr>
      <vt:lpstr>Office Theme</vt:lpstr>
      <vt:lpstr>Office Theme</vt:lpstr>
      <vt:lpstr>Office Theme</vt:lpstr>
      <vt:lpstr>Office Theme</vt:lpstr>
      <vt:lpstr>1_Тема Office</vt:lpstr>
      <vt:lpstr>Воздушный поток</vt:lpstr>
      <vt:lpstr>6_Тема Office</vt:lpstr>
      <vt:lpstr>8_Тема Office</vt:lpstr>
      <vt:lpstr>Тема Office</vt:lpstr>
      <vt:lpstr>1_Office Theme</vt:lpstr>
      <vt:lpstr>2_Office Theme</vt:lpstr>
      <vt:lpstr>2_Тема Office</vt:lpstr>
      <vt:lpstr>Слайд 1</vt:lpstr>
      <vt:lpstr>1 апреля – 100 лет со дня рождения русского писателя Сергея Петровича Алексеева (1922-2008)</vt:lpstr>
      <vt:lpstr>1 апреля –  50 лет со дня рождения русского писателя Николая Николаевича Назаркина (1972)</vt:lpstr>
      <vt:lpstr>1 апреля – день рождения  Ивана Петровича Белкина</vt:lpstr>
      <vt:lpstr>2 апреля - Международный день детской книги</vt:lpstr>
      <vt:lpstr>Слайд 6</vt:lpstr>
      <vt:lpstr>3 апреля – день рождения Акакия Аккакиевича Башмачкина</vt:lpstr>
      <vt:lpstr>Слайд 8</vt:lpstr>
      <vt:lpstr>4 апреля – 90 лет назад американский учёный Кинг впервые выделил витамин C (аскорбиновую кислоту) (1932)</vt:lpstr>
      <vt:lpstr>6 апреля – Всемирный день мультфильмов</vt:lpstr>
      <vt:lpstr>7 апреля  – Всемирный день здоровья</vt:lpstr>
      <vt:lpstr>7 апреля – День рождения Рунета</vt:lpstr>
      <vt:lpstr>11 апреля — 875 лет назад впервые упомянуто слово «Москва» (1147)</vt:lpstr>
      <vt:lpstr>11 апреля — 165 лет назад Император Александр II утвердил государственный герб России – двуглавого орла (1857)</vt:lpstr>
      <vt:lpstr>11 апреля – Международный день освобождения узников фашистских концлагерей</vt:lpstr>
      <vt:lpstr>Слайд 16</vt:lpstr>
      <vt:lpstr>12 апреля – день рождения Николеньки Болконского</vt:lpstr>
      <vt:lpstr>13 апреля — 120 лет назад в Санкт-Петербурге проведены испытания первого в России троллейбуса (1902)</vt:lpstr>
      <vt:lpstr>Слайд 19</vt:lpstr>
      <vt:lpstr>15 апреля – Международный день культуры</vt:lpstr>
      <vt:lpstr>15 апреля – 110 лет назад в Атлантическом океане затонул пассажирский лайнер «Титаник» (1912)</vt:lpstr>
      <vt:lpstr>16 апреля – 300 лет назад Пётр I повелел открыть школы обучения мореходному делу только для русских подданных (1722)</vt:lpstr>
      <vt:lpstr>16 апреля – День цирка</vt:lpstr>
      <vt:lpstr>18 апреля – 90 лет со дня рождения русского писателя Юрия Михайловича Дружкова (н. ф. Постников) (1927-1983) </vt:lpstr>
      <vt:lpstr>19 апреля – 120 лет со дня рождения русского писателя Вениамина Александровича Каверина (н. ф. Зильбер) (1902-1988)</vt:lpstr>
      <vt:lpstr>22 апреля – 115 лет  со дня рождения писателя-фантаста, палеонтолога, геолога Ивана Анатольевича Ефремова (1907-1972)</vt:lpstr>
      <vt:lpstr>23 апреля – День велосипедиста</vt:lpstr>
      <vt:lpstr>23 апреля – 115 лет назад Джек Лондон отправился в плавание вокруг света (1907)</vt:lpstr>
      <vt:lpstr>24 апреля – Всемирный  день породнённых городов </vt:lpstr>
      <vt:lpstr>24 апреля – Всемирный  день породнённых городов </vt:lpstr>
      <vt:lpstr>25 апреля – Всемирный день пингвинов</vt:lpstr>
      <vt:lpstr>25 апреля – 80 лет назад основан Московский монетный двор Гознака (1942)</vt:lpstr>
      <vt:lpstr>26 апреля – День участников ликвидации последствий радиационных аварий и катастроф и памяти жертв этих аварий и катастроф</vt:lpstr>
      <vt:lpstr>28 апреля – 120  лет со дня рождения русской писательницы Валентины Александровны Осеевой (н. ф. Осеева-Хмелева) (1902-1969)</vt:lpstr>
      <vt:lpstr>28 апреля – 75 лет назад Тур Хейердал отправился в путешествие на плоту «Кон-Тики» (1947)</vt:lpstr>
      <vt:lpstr>29 апреля – 125 лет назад английский физик Джозеф Томсон объявил об открытии им электрона (1897)</vt:lpstr>
      <vt:lpstr>30 апреля - День пожарной охраны России</vt:lpstr>
      <vt:lpstr>Слайд 38</vt:lpstr>
      <vt:lpstr>Слайд 39</vt:lpstr>
      <vt:lpstr>6 мая – 50 лет со дня рождения белорусской писательницы Евгении Борисовны Пастернак (р. 1972)</vt:lpstr>
      <vt:lpstr>8 мая и 9 мая - Дни памяти и примирения, посвящённые погибшим во Второй мировой войне</vt:lpstr>
      <vt:lpstr>Слайд 42</vt:lpstr>
      <vt:lpstr>Слайд 43</vt:lpstr>
      <vt:lpstr>Слайд 44</vt:lpstr>
      <vt:lpstr>Слайд 45</vt:lpstr>
      <vt:lpstr>Слайд 46</vt:lpstr>
      <vt:lpstr>15 мая – 155 лет назад основано Российское общество Красного Креста (1867)</vt:lpstr>
      <vt:lpstr>15 мая - Международный день семьи</vt:lpstr>
      <vt:lpstr>Слайд 49</vt:lpstr>
      <vt:lpstr>16 мая – день рождения Мурзилки</vt:lpstr>
      <vt:lpstr>17 мая - Международный день детского телефона доверия</vt:lpstr>
      <vt:lpstr>17 мая — День рождения Интернета</vt:lpstr>
      <vt:lpstr>18 мая - 45 лет назад учрежден Международный день музеев (1977)</vt:lpstr>
      <vt:lpstr>19 мая – 310 лет назад Пётр I перенес столицу России из Москвы в Санкт-Петербург (1712)</vt:lpstr>
      <vt:lpstr>20 мая – 280 лет назад русский штурман Семён Челюскин на собачьих упряжках достиг самой северной оконечности Евразии (1742)</vt:lpstr>
      <vt:lpstr>20 мая – 80 лет назад учрежден орден Отечественной войны I и II степени (1942)</vt:lpstr>
      <vt:lpstr>20 мая – День Волги</vt:lpstr>
      <vt:lpstr>20 мая – День Волги</vt:lpstr>
      <vt:lpstr>23 мая - Всемирный день черепахи</vt:lpstr>
      <vt:lpstr>Слайд 60</vt:lpstr>
      <vt:lpstr>24 мая - День славянской письменности и культуры. Отмечается с 1986 г. в честь славянских просветителей Кирилла и Мефодия</vt:lpstr>
      <vt:lpstr>27 мая – Общероссийский день  библиотек</vt:lpstr>
      <vt:lpstr>Слайд 63</vt:lpstr>
      <vt:lpstr>29 мая – 235 лет со дня рождения русского поэта Константина Николаевича Батюшкова (1787-1855)</vt:lpstr>
      <vt:lpstr>Слайд 65</vt:lpstr>
      <vt:lpstr>29 мая – День химика в России</vt:lpstr>
      <vt:lpstr>31 мая – Всемирный день без табака</vt:lpstr>
      <vt:lpstr>Слайд 68</vt:lpstr>
      <vt:lpstr>Слайд 69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Планирование: теория  и практика</dc:title>
  <dc:creator>User</dc:creator>
  <cp:lastModifiedBy>ученик</cp:lastModifiedBy>
  <cp:revision>531</cp:revision>
  <dcterms:created xsi:type="dcterms:W3CDTF">2014-01-31T08:20:47Z</dcterms:created>
  <dcterms:modified xsi:type="dcterms:W3CDTF">2021-09-15T08:56:13Z</dcterms:modified>
  <dc:language>ru-RU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2</vt:i4>
  </property>
  <property fmtid="{D5CDD505-2E9C-101B-9397-08002B2CF9AE}" pid="8" name="PresentationFormat">
    <vt:lpwstr>Экран (4:3)</vt:lpwstr>
  </property>
  <property fmtid="{D5CDD505-2E9C-101B-9397-08002B2CF9AE}" pid="9" name="ScaleCrop">
    <vt:bool>false</vt:bool>
  </property>
  <property fmtid="{D5CDD505-2E9C-101B-9397-08002B2CF9AE}" pid="10" name="ShareDoc">
    <vt:bool>false</vt:bool>
  </property>
  <property fmtid="{D5CDD505-2E9C-101B-9397-08002B2CF9AE}" pid="11" name="Slides">
    <vt:i4>49</vt:i4>
  </property>
</Properties>
</file>